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5" r:id="rId14"/>
    <p:sldId id="268" r:id="rId15"/>
    <p:sldId id="269" r:id="rId16"/>
    <p:sldId id="270" r:id="rId17"/>
    <p:sldId id="271" r:id="rId18"/>
    <p:sldId id="272" r:id="rId19"/>
    <p:sldId id="273" r:id="rId20"/>
    <p:sldId id="274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3" d="100"/>
          <a:sy n="73" d="100"/>
        </p:scale>
        <p:origin x="78" y="17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83280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0726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3401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53152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312462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513750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79457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1958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0755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1510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790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1B73C6-0B4E-4F22-93B9-1E9650D82542}" type="datetimeFigureOut">
              <a:rPr lang="ko-KR" altLang="en-US" smtClean="0"/>
              <a:t>2022-02-14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2EB063-EB7F-43FB-A9E8-DAF857A395A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5291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00881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0390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8000" r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58493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3062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7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31651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4497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149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77705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4022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5057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17807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9296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4810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98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0380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19165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5000" b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17458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21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97075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92466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0</Words>
  <Application>Microsoft Office PowerPoint</Application>
  <PresentationFormat>와이드스크린</PresentationFormat>
  <Paragraphs>0</Paragraphs>
  <Slides>20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3" baseType="lpstr"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USER</dc:creator>
  <cp:lastModifiedBy>USER</cp:lastModifiedBy>
  <cp:revision>13</cp:revision>
  <dcterms:created xsi:type="dcterms:W3CDTF">2022-02-11T07:47:39Z</dcterms:created>
  <dcterms:modified xsi:type="dcterms:W3CDTF">2022-02-14T08:05:59Z</dcterms:modified>
</cp:coreProperties>
</file>