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tiff" ContentType="image/tif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9"/>
  </p:notesMasterIdLst>
  <p:sldIdLst>
    <p:sldId id="257" r:id="rId2"/>
    <p:sldId id="258" r:id="rId3"/>
    <p:sldId id="269" r:id="rId4"/>
    <p:sldId id="270" r:id="rId5"/>
    <p:sldId id="272" r:id="rId6"/>
    <p:sldId id="271" r:id="rId7"/>
    <p:sldId id="27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8"/>
    <p:restoredTop sz="96327"/>
  </p:normalViewPr>
  <p:slideViewPr>
    <p:cSldViewPr snapToGrid="0" snapToObjects="1">
      <p:cViewPr varScale="1">
        <p:scale>
          <a:sx n="100" d="100"/>
          <a:sy n="100" d="100"/>
        </p:scale>
        <p:origin x="-85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2495F1-32BE-4392-BF84-2E12F96BF15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3B26EC1-3882-421A-AEB8-49AE8B2C4EDF}">
      <dgm:prSet/>
      <dgm:spPr/>
      <dgm:t>
        <a:bodyPr/>
        <a:lstStyle/>
        <a:p>
          <a:r>
            <a:rPr lang="ko-KR" dirty="0">
              <a:latin typeface="+mj-ea"/>
              <a:ea typeface="+mj-ea"/>
            </a:rPr>
            <a:t>클레임 청구 및 서류 제출 기간 확인</a:t>
          </a:r>
          <a:endParaRPr lang="en-US" dirty="0">
            <a:latin typeface="+mj-ea"/>
            <a:ea typeface="+mj-ea"/>
          </a:endParaRPr>
        </a:p>
      </dgm:t>
    </dgm:pt>
    <dgm:pt modelId="{DDDA6B44-A9A4-4E7B-BC87-967232A0459D}" type="parTrans" cxnId="{4908F37B-58A5-4987-9C1F-446E6F778544}">
      <dgm:prSet/>
      <dgm:spPr/>
      <dgm:t>
        <a:bodyPr/>
        <a:lstStyle/>
        <a:p>
          <a:endParaRPr lang="en-US"/>
        </a:p>
      </dgm:t>
    </dgm:pt>
    <dgm:pt modelId="{7E34A887-4B00-4CC9-BB3A-47B9B1CF510A}" type="sibTrans" cxnId="{4908F37B-58A5-4987-9C1F-446E6F778544}">
      <dgm:prSet/>
      <dgm:spPr/>
      <dgm:t>
        <a:bodyPr/>
        <a:lstStyle/>
        <a:p>
          <a:endParaRPr lang="en-US"/>
        </a:p>
      </dgm:t>
    </dgm:pt>
    <dgm:pt modelId="{3C5CDD72-3836-48E4-8DAC-025D60E969C4}">
      <dgm:prSet/>
      <dgm:spPr/>
      <dgm:t>
        <a:bodyPr/>
        <a:lstStyle/>
        <a:p>
          <a:r>
            <a:rPr lang="ko-KR" dirty="0" err="1">
              <a:latin typeface="+mj-ea"/>
              <a:ea typeface="+mj-ea"/>
            </a:rPr>
            <a:t>사고전</a:t>
          </a:r>
          <a:r>
            <a:rPr lang="ko-KR" dirty="0">
              <a:latin typeface="+mj-ea"/>
              <a:ea typeface="+mj-ea"/>
            </a:rPr>
            <a:t> 과 </a:t>
          </a:r>
          <a:r>
            <a:rPr lang="ko-KR" dirty="0" err="1">
              <a:latin typeface="+mj-ea"/>
              <a:ea typeface="+mj-ea"/>
            </a:rPr>
            <a:t>사고후의</a:t>
          </a:r>
          <a:r>
            <a:rPr lang="ko-KR" dirty="0">
              <a:latin typeface="+mj-ea"/>
              <a:ea typeface="+mj-ea"/>
            </a:rPr>
            <a:t> 영업 소득 입증 자료</a:t>
          </a:r>
          <a:endParaRPr lang="en-US" dirty="0">
            <a:latin typeface="+mj-ea"/>
            <a:ea typeface="+mj-ea"/>
          </a:endParaRPr>
        </a:p>
      </dgm:t>
    </dgm:pt>
    <dgm:pt modelId="{B4467A80-2D60-4806-AC89-E902686DC2F1}" type="parTrans" cxnId="{7DAAB3D3-56E8-440F-AAE9-E7686FA0A349}">
      <dgm:prSet/>
      <dgm:spPr/>
      <dgm:t>
        <a:bodyPr/>
        <a:lstStyle/>
        <a:p>
          <a:endParaRPr lang="en-US"/>
        </a:p>
      </dgm:t>
    </dgm:pt>
    <dgm:pt modelId="{36A0DB87-5AE2-44E4-BDC4-F6CE7C71EF01}" type="sibTrans" cxnId="{7DAAB3D3-56E8-440F-AAE9-E7686FA0A349}">
      <dgm:prSet/>
      <dgm:spPr/>
      <dgm:t>
        <a:bodyPr/>
        <a:lstStyle/>
        <a:p>
          <a:endParaRPr lang="en-US"/>
        </a:p>
      </dgm:t>
    </dgm:pt>
    <dgm:pt modelId="{E44D1CEA-4AF5-4828-8C01-8D2BA75FC654}">
      <dgm:prSet/>
      <dgm:spPr/>
      <dgm:t>
        <a:bodyPr/>
        <a:lstStyle/>
        <a:p>
          <a:r>
            <a:rPr lang="ko-KR" dirty="0">
              <a:latin typeface="+mj-ea"/>
              <a:ea typeface="+mj-ea"/>
            </a:rPr>
            <a:t>피해에 관한 내용 보전 및 완화</a:t>
          </a:r>
          <a:endParaRPr lang="en-US" dirty="0">
            <a:latin typeface="+mj-ea"/>
            <a:ea typeface="+mj-ea"/>
          </a:endParaRPr>
        </a:p>
      </dgm:t>
    </dgm:pt>
    <dgm:pt modelId="{CD5559AE-82A8-4228-850E-9B0324E2E66E}" type="parTrans" cxnId="{D415BC82-D66D-4EFC-BDE7-FFF4BECADCDF}">
      <dgm:prSet/>
      <dgm:spPr/>
      <dgm:t>
        <a:bodyPr/>
        <a:lstStyle/>
        <a:p>
          <a:endParaRPr lang="en-US"/>
        </a:p>
      </dgm:t>
    </dgm:pt>
    <dgm:pt modelId="{B3FF7AEF-7A8B-4339-8A40-33A348FAF76B}" type="sibTrans" cxnId="{D415BC82-D66D-4EFC-BDE7-FFF4BECADCDF}">
      <dgm:prSet/>
      <dgm:spPr/>
      <dgm:t>
        <a:bodyPr/>
        <a:lstStyle/>
        <a:p>
          <a:endParaRPr lang="en-US"/>
        </a:p>
      </dgm:t>
    </dgm:pt>
    <dgm:pt modelId="{36570FFC-CD36-AA48-A6E4-7D4215238C1B}" type="pres">
      <dgm:prSet presAssocID="{EF2495F1-32BE-4392-BF84-2E12F96BF15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BA1586D-3260-AA49-8321-D2FB182599A1}" type="pres">
      <dgm:prSet presAssocID="{E3B26EC1-3882-421A-AEB8-49AE8B2C4EDF}" presName="hierRoot1" presStyleCnt="0"/>
      <dgm:spPr/>
    </dgm:pt>
    <dgm:pt modelId="{941DAB3F-2A72-E24C-B126-E544BE001601}" type="pres">
      <dgm:prSet presAssocID="{E3B26EC1-3882-421A-AEB8-49AE8B2C4EDF}" presName="composite" presStyleCnt="0"/>
      <dgm:spPr/>
    </dgm:pt>
    <dgm:pt modelId="{9C0B95B8-13DC-9243-B679-E4B76189F957}" type="pres">
      <dgm:prSet presAssocID="{E3B26EC1-3882-421A-AEB8-49AE8B2C4EDF}" presName="background" presStyleLbl="node0" presStyleIdx="0" presStyleCnt="3"/>
      <dgm:spPr/>
    </dgm:pt>
    <dgm:pt modelId="{9B482699-4667-BC4A-A47F-55E003FA3F20}" type="pres">
      <dgm:prSet presAssocID="{E3B26EC1-3882-421A-AEB8-49AE8B2C4EDF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F88387-1B18-1546-B218-627073961813}" type="pres">
      <dgm:prSet presAssocID="{E3B26EC1-3882-421A-AEB8-49AE8B2C4EDF}" presName="hierChild2" presStyleCnt="0"/>
      <dgm:spPr/>
    </dgm:pt>
    <dgm:pt modelId="{5E039047-FF8C-1548-977F-0E7C20FFA97F}" type="pres">
      <dgm:prSet presAssocID="{3C5CDD72-3836-48E4-8DAC-025D60E969C4}" presName="hierRoot1" presStyleCnt="0"/>
      <dgm:spPr/>
    </dgm:pt>
    <dgm:pt modelId="{FB924BA2-84BD-E64E-934E-AF3B777642DC}" type="pres">
      <dgm:prSet presAssocID="{3C5CDD72-3836-48E4-8DAC-025D60E969C4}" presName="composite" presStyleCnt="0"/>
      <dgm:spPr/>
    </dgm:pt>
    <dgm:pt modelId="{F438B3F2-D25F-7C47-AF4B-6FF343A2E7AF}" type="pres">
      <dgm:prSet presAssocID="{3C5CDD72-3836-48E4-8DAC-025D60E969C4}" presName="background" presStyleLbl="node0" presStyleIdx="1" presStyleCnt="3"/>
      <dgm:spPr/>
    </dgm:pt>
    <dgm:pt modelId="{ADAE7AC4-DFC4-F746-97A9-CB695D288521}" type="pres">
      <dgm:prSet presAssocID="{3C5CDD72-3836-48E4-8DAC-025D60E969C4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875980-E9F1-A044-92DE-818A5A17BE61}" type="pres">
      <dgm:prSet presAssocID="{3C5CDD72-3836-48E4-8DAC-025D60E969C4}" presName="hierChild2" presStyleCnt="0"/>
      <dgm:spPr/>
    </dgm:pt>
    <dgm:pt modelId="{191CABA1-8291-3C4B-89B6-0E5B876CA9C8}" type="pres">
      <dgm:prSet presAssocID="{E44D1CEA-4AF5-4828-8C01-8D2BA75FC654}" presName="hierRoot1" presStyleCnt="0"/>
      <dgm:spPr/>
    </dgm:pt>
    <dgm:pt modelId="{F8048397-CB84-3A48-8DAF-D39C36DD99E0}" type="pres">
      <dgm:prSet presAssocID="{E44D1CEA-4AF5-4828-8C01-8D2BA75FC654}" presName="composite" presStyleCnt="0"/>
      <dgm:spPr/>
    </dgm:pt>
    <dgm:pt modelId="{EF1EA3D8-F384-8646-8B3E-491BE292B5F0}" type="pres">
      <dgm:prSet presAssocID="{E44D1CEA-4AF5-4828-8C01-8D2BA75FC654}" presName="background" presStyleLbl="node0" presStyleIdx="2" presStyleCnt="3"/>
      <dgm:spPr/>
    </dgm:pt>
    <dgm:pt modelId="{F5B6B618-FA13-3B4D-83BB-6D1BA35AF747}" type="pres">
      <dgm:prSet presAssocID="{E44D1CEA-4AF5-4828-8C01-8D2BA75FC654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590972-B706-4644-A50F-E75105F9D2E5}" type="pres">
      <dgm:prSet presAssocID="{E44D1CEA-4AF5-4828-8C01-8D2BA75FC654}" presName="hierChild2" presStyleCnt="0"/>
      <dgm:spPr/>
    </dgm:pt>
  </dgm:ptLst>
  <dgm:cxnLst>
    <dgm:cxn modelId="{D415BC82-D66D-4EFC-BDE7-FFF4BECADCDF}" srcId="{EF2495F1-32BE-4392-BF84-2E12F96BF153}" destId="{E44D1CEA-4AF5-4828-8C01-8D2BA75FC654}" srcOrd="2" destOrd="0" parTransId="{CD5559AE-82A8-4228-850E-9B0324E2E66E}" sibTransId="{B3FF7AEF-7A8B-4339-8A40-33A348FAF76B}"/>
    <dgm:cxn modelId="{F8BDFB0B-3A47-B14B-BE0D-98E29E581435}" type="presOf" srcId="{EF2495F1-32BE-4392-BF84-2E12F96BF153}" destId="{36570FFC-CD36-AA48-A6E4-7D4215238C1B}" srcOrd="0" destOrd="0" presId="urn:microsoft.com/office/officeart/2005/8/layout/hierarchy1"/>
    <dgm:cxn modelId="{B55D3707-23A2-3A4F-A357-8560991BA0E3}" type="presOf" srcId="{3C5CDD72-3836-48E4-8DAC-025D60E969C4}" destId="{ADAE7AC4-DFC4-F746-97A9-CB695D288521}" srcOrd="0" destOrd="0" presId="urn:microsoft.com/office/officeart/2005/8/layout/hierarchy1"/>
    <dgm:cxn modelId="{D59BA3E0-A7A5-5E4F-BED9-CB8602D0719B}" type="presOf" srcId="{E3B26EC1-3882-421A-AEB8-49AE8B2C4EDF}" destId="{9B482699-4667-BC4A-A47F-55E003FA3F20}" srcOrd="0" destOrd="0" presId="urn:microsoft.com/office/officeart/2005/8/layout/hierarchy1"/>
    <dgm:cxn modelId="{7DAAB3D3-56E8-440F-AAE9-E7686FA0A349}" srcId="{EF2495F1-32BE-4392-BF84-2E12F96BF153}" destId="{3C5CDD72-3836-48E4-8DAC-025D60E969C4}" srcOrd="1" destOrd="0" parTransId="{B4467A80-2D60-4806-AC89-E902686DC2F1}" sibTransId="{36A0DB87-5AE2-44E4-BDC4-F6CE7C71EF01}"/>
    <dgm:cxn modelId="{4908F37B-58A5-4987-9C1F-446E6F778544}" srcId="{EF2495F1-32BE-4392-BF84-2E12F96BF153}" destId="{E3B26EC1-3882-421A-AEB8-49AE8B2C4EDF}" srcOrd="0" destOrd="0" parTransId="{DDDA6B44-A9A4-4E7B-BC87-967232A0459D}" sibTransId="{7E34A887-4B00-4CC9-BB3A-47B9B1CF510A}"/>
    <dgm:cxn modelId="{0600D93B-056C-E048-A963-8B46231E9BD3}" type="presOf" srcId="{E44D1CEA-4AF5-4828-8C01-8D2BA75FC654}" destId="{F5B6B618-FA13-3B4D-83BB-6D1BA35AF747}" srcOrd="0" destOrd="0" presId="urn:microsoft.com/office/officeart/2005/8/layout/hierarchy1"/>
    <dgm:cxn modelId="{81A32D63-CBDA-7E42-9D45-790A95D20CAD}" type="presParOf" srcId="{36570FFC-CD36-AA48-A6E4-7D4215238C1B}" destId="{7BA1586D-3260-AA49-8321-D2FB182599A1}" srcOrd="0" destOrd="0" presId="urn:microsoft.com/office/officeart/2005/8/layout/hierarchy1"/>
    <dgm:cxn modelId="{DDAE97B1-F3B7-A741-B210-7D1BBC6C7640}" type="presParOf" srcId="{7BA1586D-3260-AA49-8321-D2FB182599A1}" destId="{941DAB3F-2A72-E24C-B126-E544BE001601}" srcOrd="0" destOrd="0" presId="urn:microsoft.com/office/officeart/2005/8/layout/hierarchy1"/>
    <dgm:cxn modelId="{FB287F98-81FC-D54E-8D4E-20DF50A87FDE}" type="presParOf" srcId="{941DAB3F-2A72-E24C-B126-E544BE001601}" destId="{9C0B95B8-13DC-9243-B679-E4B76189F957}" srcOrd="0" destOrd="0" presId="urn:microsoft.com/office/officeart/2005/8/layout/hierarchy1"/>
    <dgm:cxn modelId="{384F9D5B-B3D0-9F44-A15D-C505B0CDF8DD}" type="presParOf" srcId="{941DAB3F-2A72-E24C-B126-E544BE001601}" destId="{9B482699-4667-BC4A-A47F-55E003FA3F20}" srcOrd="1" destOrd="0" presId="urn:microsoft.com/office/officeart/2005/8/layout/hierarchy1"/>
    <dgm:cxn modelId="{29BD4C9D-3726-ED45-AB42-E321CF2C6149}" type="presParOf" srcId="{7BA1586D-3260-AA49-8321-D2FB182599A1}" destId="{1DF88387-1B18-1546-B218-627073961813}" srcOrd="1" destOrd="0" presId="urn:microsoft.com/office/officeart/2005/8/layout/hierarchy1"/>
    <dgm:cxn modelId="{B7C91CBF-07AF-E94E-99B9-117102499A11}" type="presParOf" srcId="{36570FFC-CD36-AA48-A6E4-7D4215238C1B}" destId="{5E039047-FF8C-1548-977F-0E7C20FFA97F}" srcOrd="1" destOrd="0" presId="urn:microsoft.com/office/officeart/2005/8/layout/hierarchy1"/>
    <dgm:cxn modelId="{6A710409-79DB-624E-BC9F-D0A3079208FD}" type="presParOf" srcId="{5E039047-FF8C-1548-977F-0E7C20FFA97F}" destId="{FB924BA2-84BD-E64E-934E-AF3B777642DC}" srcOrd="0" destOrd="0" presId="urn:microsoft.com/office/officeart/2005/8/layout/hierarchy1"/>
    <dgm:cxn modelId="{02FF3FB3-E06E-4041-A9BF-9E97EB8D5172}" type="presParOf" srcId="{FB924BA2-84BD-E64E-934E-AF3B777642DC}" destId="{F438B3F2-D25F-7C47-AF4B-6FF343A2E7AF}" srcOrd="0" destOrd="0" presId="urn:microsoft.com/office/officeart/2005/8/layout/hierarchy1"/>
    <dgm:cxn modelId="{1BDB8B4D-271A-414D-9FCF-79B1B0794C3A}" type="presParOf" srcId="{FB924BA2-84BD-E64E-934E-AF3B777642DC}" destId="{ADAE7AC4-DFC4-F746-97A9-CB695D288521}" srcOrd="1" destOrd="0" presId="urn:microsoft.com/office/officeart/2005/8/layout/hierarchy1"/>
    <dgm:cxn modelId="{E1EED709-1177-CF4B-B7D6-7F9AEC199E97}" type="presParOf" srcId="{5E039047-FF8C-1548-977F-0E7C20FFA97F}" destId="{13875980-E9F1-A044-92DE-818A5A17BE61}" srcOrd="1" destOrd="0" presId="urn:microsoft.com/office/officeart/2005/8/layout/hierarchy1"/>
    <dgm:cxn modelId="{64AB1632-97B3-DA4F-9073-440E5087C615}" type="presParOf" srcId="{36570FFC-CD36-AA48-A6E4-7D4215238C1B}" destId="{191CABA1-8291-3C4B-89B6-0E5B876CA9C8}" srcOrd="2" destOrd="0" presId="urn:microsoft.com/office/officeart/2005/8/layout/hierarchy1"/>
    <dgm:cxn modelId="{16BD104E-7A54-8943-A21D-FECD4CBEC8C8}" type="presParOf" srcId="{191CABA1-8291-3C4B-89B6-0E5B876CA9C8}" destId="{F8048397-CB84-3A48-8DAF-D39C36DD99E0}" srcOrd="0" destOrd="0" presId="urn:microsoft.com/office/officeart/2005/8/layout/hierarchy1"/>
    <dgm:cxn modelId="{5FA54C1E-8AB0-1645-B898-3D407DB61A18}" type="presParOf" srcId="{F8048397-CB84-3A48-8DAF-D39C36DD99E0}" destId="{EF1EA3D8-F384-8646-8B3E-491BE292B5F0}" srcOrd="0" destOrd="0" presId="urn:microsoft.com/office/officeart/2005/8/layout/hierarchy1"/>
    <dgm:cxn modelId="{50787CB3-CC8E-424F-99D2-96DC22FABA23}" type="presParOf" srcId="{F8048397-CB84-3A48-8DAF-D39C36DD99E0}" destId="{F5B6B618-FA13-3B4D-83BB-6D1BA35AF747}" srcOrd="1" destOrd="0" presId="urn:microsoft.com/office/officeart/2005/8/layout/hierarchy1"/>
    <dgm:cxn modelId="{6244D0F0-5079-CE4E-8D16-97A7D8795F6B}" type="presParOf" srcId="{191CABA1-8291-3C4B-89B6-0E5B876CA9C8}" destId="{B7590972-B706-4644-A50F-E75105F9D2E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2A6F43-DE5C-49B2-836E-FC43FAA84B69}" type="doc">
      <dgm:prSet loTypeId="urn:microsoft.com/office/officeart/2005/8/layout/hierarchy3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1D52A92-6D5A-492D-AA6A-8A98045DB465}">
      <dgm:prSet/>
      <dgm:spPr/>
      <dgm:t>
        <a:bodyPr/>
        <a:lstStyle/>
        <a:p>
          <a:pPr algn="l"/>
          <a:r>
            <a:rPr lang="ko-KR" dirty="0">
              <a:latin typeface="+mj-ea"/>
              <a:ea typeface="+mj-ea"/>
            </a:rPr>
            <a:t>행정 당국에서 영업을 제한해서 손해를 입었는데도 담보가 안되나요</a:t>
          </a:r>
          <a:r>
            <a:rPr lang="en-US" dirty="0">
              <a:latin typeface="+mj-ea"/>
              <a:ea typeface="+mj-ea"/>
            </a:rPr>
            <a:t>?</a:t>
          </a:r>
        </a:p>
      </dgm:t>
    </dgm:pt>
    <dgm:pt modelId="{0470566F-906B-4495-9F33-FCFEAD9FF367}" type="parTrans" cxnId="{4168231D-13B8-4776-8D26-BF25F0096703}">
      <dgm:prSet/>
      <dgm:spPr/>
      <dgm:t>
        <a:bodyPr/>
        <a:lstStyle/>
        <a:p>
          <a:endParaRPr lang="en-US"/>
        </a:p>
      </dgm:t>
    </dgm:pt>
    <dgm:pt modelId="{B2A11748-52E4-4F19-8C04-6FCF1EBCEF72}" type="sibTrans" cxnId="{4168231D-13B8-4776-8D26-BF25F0096703}">
      <dgm:prSet/>
      <dgm:spPr/>
      <dgm:t>
        <a:bodyPr/>
        <a:lstStyle/>
        <a:p>
          <a:endParaRPr lang="en-US"/>
        </a:p>
      </dgm:t>
    </dgm:pt>
    <dgm:pt modelId="{C7549B2A-146B-4020-94F3-F1AAE8F5C8A0}">
      <dgm:prSet/>
      <dgm:spPr/>
      <dgm:t>
        <a:bodyPr/>
        <a:lstStyle/>
        <a:p>
          <a:pPr algn="l"/>
          <a:r>
            <a:rPr lang="ko-KR" dirty="0">
              <a:latin typeface="+mj-ea"/>
              <a:ea typeface="+mj-ea"/>
            </a:rPr>
            <a:t>약관을 따라 가기에 위험이 포함되었거나 제외 조항이 없어야 담보될 가능성이 있어 보입니다</a:t>
          </a:r>
          <a:r>
            <a:rPr lang="en-US" dirty="0">
              <a:latin typeface="+mj-ea"/>
              <a:ea typeface="+mj-ea"/>
            </a:rPr>
            <a:t>. </a:t>
          </a:r>
          <a:r>
            <a:rPr lang="ko-KR" dirty="0">
              <a:latin typeface="+mj-ea"/>
              <a:ea typeface="+mj-ea"/>
            </a:rPr>
            <a:t>또한 제한된 범위</a:t>
          </a:r>
          <a:r>
            <a:rPr lang="ko-KR" altLang="en-US" dirty="0">
              <a:latin typeface="+mj-ea"/>
              <a:ea typeface="+mj-ea"/>
            </a:rPr>
            <a:t> </a:t>
          </a:r>
          <a:r>
            <a:rPr lang="ko-KR" dirty="0">
              <a:latin typeface="+mj-ea"/>
              <a:ea typeface="+mj-ea"/>
            </a:rPr>
            <a:t>안에서 영업이 가능하</a:t>
          </a:r>
          <a:r>
            <a:rPr lang="ko-KR" altLang="en-US" dirty="0">
              <a:latin typeface="+mj-ea"/>
              <a:ea typeface="+mj-ea"/>
            </a:rPr>
            <a:t>다면</a:t>
          </a:r>
          <a:r>
            <a:rPr lang="ko-KR" dirty="0">
              <a:latin typeface="+mj-ea"/>
              <a:ea typeface="+mj-ea"/>
            </a:rPr>
            <a:t> 영업 손실 입증이 중요합니다</a:t>
          </a:r>
          <a:r>
            <a:rPr lang="en-US" dirty="0">
              <a:latin typeface="+mj-ea"/>
              <a:ea typeface="+mj-ea"/>
            </a:rPr>
            <a:t>.</a:t>
          </a:r>
        </a:p>
      </dgm:t>
    </dgm:pt>
    <dgm:pt modelId="{1D108C55-ADB9-4305-A9D5-B610076C3C89}" type="parTrans" cxnId="{E813726A-9ED9-4526-B6D8-75E7B3588CE0}">
      <dgm:prSet/>
      <dgm:spPr/>
      <dgm:t>
        <a:bodyPr/>
        <a:lstStyle/>
        <a:p>
          <a:endParaRPr lang="en-US"/>
        </a:p>
      </dgm:t>
    </dgm:pt>
    <dgm:pt modelId="{C8808CD1-FB00-4D8E-81D7-E06E3450E9C4}" type="sibTrans" cxnId="{E813726A-9ED9-4526-B6D8-75E7B3588CE0}">
      <dgm:prSet/>
      <dgm:spPr/>
      <dgm:t>
        <a:bodyPr/>
        <a:lstStyle/>
        <a:p>
          <a:endParaRPr lang="en-US"/>
        </a:p>
      </dgm:t>
    </dgm:pt>
    <dgm:pt modelId="{BC5F2746-4928-4086-B603-3410761DD58E}">
      <dgm:prSet/>
      <dgm:spPr/>
      <dgm:t>
        <a:bodyPr/>
        <a:lstStyle/>
        <a:p>
          <a:pPr algn="l"/>
          <a:r>
            <a:rPr lang="ko-KR" dirty="0">
              <a:latin typeface="+mj-ea"/>
              <a:ea typeface="+mj-ea"/>
            </a:rPr>
            <a:t>담보가 된다면 임차료도 포함되나요 </a:t>
          </a:r>
          <a:r>
            <a:rPr lang="en-US" dirty="0">
              <a:latin typeface="+mj-ea"/>
              <a:ea typeface="+mj-ea"/>
            </a:rPr>
            <a:t>?</a:t>
          </a:r>
        </a:p>
      </dgm:t>
    </dgm:pt>
    <dgm:pt modelId="{1F88F9CB-F77C-480C-9A04-DA36823E9A59}" type="parTrans" cxnId="{D3D3A7EB-1B0F-49B1-A7E0-52A2A44773A8}">
      <dgm:prSet/>
      <dgm:spPr/>
      <dgm:t>
        <a:bodyPr/>
        <a:lstStyle/>
        <a:p>
          <a:endParaRPr lang="en-US"/>
        </a:p>
      </dgm:t>
    </dgm:pt>
    <dgm:pt modelId="{0801291C-04E0-4B8A-A576-B9209BE53884}" type="sibTrans" cxnId="{D3D3A7EB-1B0F-49B1-A7E0-52A2A44773A8}">
      <dgm:prSet/>
      <dgm:spPr/>
      <dgm:t>
        <a:bodyPr/>
        <a:lstStyle/>
        <a:p>
          <a:endParaRPr lang="en-US"/>
        </a:p>
      </dgm:t>
    </dgm:pt>
    <dgm:pt modelId="{095C8C9C-890A-48E3-85E0-ED81F155AFE4}">
      <dgm:prSet/>
      <dgm:spPr/>
      <dgm:t>
        <a:bodyPr/>
        <a:lstStyle/>
        <a:p>
          <a:pPr algn="l"/>
          <a:r>
            <a:rPr lang="ko-KR" dirty="0">
              <a:latin typeface="+mj-ea"/>
              <a:ea typeface="+mj-ea"/>
            </a:rPr>
            <a:t>담보 필수 조건 </a:t>
          </a:r>
          <a:r>
            <a:rPr lang="en-US" dirty="0">
              <a:latin typeface="+mj-ea"/>
              <a:ea typeface="+mj-ea"/>
            </a:rPr>
            <a:t>(</a:t>
          </a:r>
          <a:r>
            <a:rPr lang="ko-KR" dirty="0">
              <a:latin typeface="+mj-ea"/>
              <a:ea typeface="+mj-ea"/>
            </a:rPr>
            <a:t>담보 위험</a:t>
          </a:r>
          <a:r>
            <a:rPr lang="en-US" dirty="0">
              <a:latin typeface="+mj-ea"/>
              <a:ea typeface="+mj-ea"/>
            </a:rPr>
            <a:t>,</a:t>
          </a:r>
          <a:r>
            <a:rPr lang="ko-KR" dirty="0">
              <a:latin typeface="+mj-ea"/>
              <a:ea typeface="+mj-ea"/>
            </a:rPr>
            <a:t> 재물 피해 등</a:t>
          </a:r>
          <a:r>
            <a:rPr lang="en-US" dirty="0">
              <a:latin typeface="+mj-ea"/>
              <a:ea typeface="+mj-ea"/>
            </a:rPr>
            <a:t>)</a:t>
          </a:r>
          <a:r>
            <a:rPr lang="ko-KR" dirty="0">
              <a:latin typeface="+mj-ea"/>
              <a:ea typeface="+mj-ea"/>
            </a:rPr>
            <a:t>이 충족 되었다면 영업을 다시 </a:t>
          </a:r>
          <a:r>
            <a:rPr lang="ko-KR" dirty="0" err="1">
              <a:latin typeface="+mj-ea"/>
              <a:ea typeface="+mj-ea"/>
            </a:rPr>
            <a:t>할수</a:t>
          </a:r>
          <a:r>
            <a:rPr lang="ko-KR" dirty="0">
              <a:latin typeface="+mj-ea"/>
              <a:ea typeface="+mj-ea"/>
            </a:rPr>
            <a:t> 있도록 피해가 수리나 복구 </a:t>
          </a:r>
          <a:r>
            <a:rPr lang="ko-KR" dirty="0" err="1">
              <a:latin typeface="+mj-ea"/>
              <a:ea typeface="+mj-ea"/>
            </a:rPr>
            <a:t>될때</a:t>
          </a:r>
          <a:r>
            <a:rPr lang="ko-KR" dirty="0">
              <a:latin typeface="+mj-ea"/>
              <a:ea typeface="+mj-ea"/>
            </a:rPr>
            <a:t> 까지 임차료도 포함이 </a:t>
          </a:r>
          <a:r>
            <a:rPr lang="ko-KR" dirty="0" err="1">
              <a:latin typeface="+mj-ea"/>
              <a:ea typeface="+mj-ea"/>
            </a:rPr>
            <a:t>될수</a:t>
          </a:r>
          <a:r>
            <a:rPr lang="ko-KR" dirty="0">
              <a:latin typeface="+mj-ea"/>
              <a:ea typeface="+mj-ea"/>
            </a:rPr>
            <a:t> 있습니다</a:t>
          </a:r>
          <a:r>
            <a:rPr lang="en-US" dirty="0">
              <a:latin typeface="+mj-ea"/>
              <a:ea typeface="+mj-ea"/>
            </a:rPr>
            <a:t>.</a:t>
          </a:r>
        </a:p>
      </dgm:t>
    </dgm:pt>
    <dgm:pt modelId="{338776EC-D5E8-4027-85DA-3F441862D7EA}" type="parTrans" cxnId="{F71F30C8-AAB2-40F3-A7DD-EEC311D60566}">
      <dgm:prSet/>
      <dgm:spPr/>
      <dgm:t>
        <a:bodyPr/>
        <a:lstStyle/>
        <a:p>
          <a:endParaRPr lang="en-US"/>
        </a:p>
      </dgm:t>
    </dgm:pt>
    <dgm:pt modelId="{155062F4-81BD-4B81-BF33-B4AEF1A277AC}" type="sibTrans" cxnId="{F71F30C8-AAB2-40F3-A7DD-EEC311D60566}">
      <dgm:prSet/>
      <dgm:spPr/>
      <dgm:t>
        <a:bodyPr/>
        <a:lstStyle/>
        <a:p>
          <a:endParaRPr lang="en-US"/>
        </a:p>
      </dgm:t>
    </dgm:pt>
    <dgm:pt modelId="{1B69EA50-91C3-C343-AF7B-92D37B7CC35E}" type="pres">
      <dgm:prSet presAssocID="{4E2A6F43-DE5C-49B2-836E-FC43FAA84B6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66C1D06-39EE-8146-A659-EADC8C0EF6B9}" type="pres">
      <dgm:prSet presAssocID="{F1D52A92-6D5A-492D-AA6A-8A98045DB465}" presName="root" presStyleCnt="0"/>
      <dgm:spPr/>
    </dgm:pt>
    <dgm:pt modelId="{B4472B45-B04E-794C-9010-34031E33E921}" type="pres">
      <dgm:prSet presAssocID="{F1D52A92-6D5A-492D-AA6A-8A98045DB465}" presName="rootComposite" presStyleCnt="0"/>
      <dgm:spPr/>
    </dgm:pt>
    <dgm:pt modelId="{76214A2F-B5B1-6F40-8FC8-ED27751AF6C5}" type="pres">
      <dgm:prSet presAssocID="{F1D52A92-6D5A-492D-AA6A-8A98045DB465}" presName="rootText" presStyleLbl="node1" presStyleIdx="0" presStyleCnt="2" custLinFactNeighborX="1323" custLinFactNeighborY="282"/>
      <dgm:spPr/>
      <dgm:t>
        <a:bodyPr/>
        <a:lstStyle/>
        <a:p>
          <a:endParaRPr lang="en-US"/>
        </a:p>
      </dgm:t>
    </dgm:pt>
    <dgm:pt modelId="{2AC522B2-0053-B04A-9F6B-BE27E3F7AE1D}" type="pres">
      <dgm:prSet presAssocID="{F1D52A92-6D5A-492D-AA6A-8A98045DB465}" presName="rootConnector" presStyleLbl="node1" presStyleIdx="0" presStyleCnt="2"/>
      <dgm:spPr/>
      <dgm:t>
        <a:bodyPr/>
        <a:lstStyle/>
        <a:p>
          <a:endParaRPr lang="en-US"/>
        </a:p>
      </dgm:t>
    </dgm:pt>
    <dgm:pt modelId="{B34D20D3-6F3C-6347-AFB1-EB57E1790DF2}" type="pres">
      <dgm:prSet presAssocID="{F1D52A92-6D5A-492D-AA6A-8A98045DB465}" presName="childShape" presStyleCnt="0"/>
      <dgm:spPr/>
    </dgm:pt>
    <dgm:pt modelId="{3B155F79-AD18-9B46-8B7E-8E123DBEC016}" type="pres">
      <dgm:prSet presAssocID="{1D108C55-ADB9-4305-A9D5-B610076C3C89}" presName="Name13" presStyleLbl="parChTrans1D2" presStyleIdx="0" presStyleCnt="2"/>
      <dgm:spPr/>
      <dgm:t>
        <a:bodyPr/>
        <a:lstStyle/>
        <a:p>
          <a:endParaRPr lang="en-US"/>
        </a:p>
      </dgm:t>
    </dgm:pt>
    <dgm:pt modelId="{8F33C426-A00B-1B43-BECC-9E458D171040}" type="pres">
      <dgm:prSet presAssocID="{C7549B2A-146B-4020-94F3-F1AAE8F5C8A0}" presName="childText" presStyleLbl="bgAcc1" presStyleIdx="0" presStyleCnt="2" custScaleX="132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8120A-1591-3040-955F-154F8E75FD68}" type="pres">
      <dgm:prSet presAssocID="{BC5F2746-4928-4086-B603-3410761DD58E}" presName="root" presStyleCnt="0"/>
      <dgm:spPr/>
    </dgm:pt>
    <dgm:pt modelId="{7965021B-466A-0944-A812-B4C6D1416B92}" type="pres">
      <dgm:prSet presAssocID="{BC5F2746-4928-4086-B603-3410761DD58E}" presName="rootComposite" presStyleCnt="0"/>
      <dgm:spPr/>
    </dgm:pt>
    <dgm:pt modelId="{45268F33-E0B5-E547-A99B-CF00DB223D88}" type="pres">
      <dgm:prSet presAssocID="{BC5F2746-4928-4086-B603-3410761DD58E}" presName="rootText" presStyleLbl="node1" presStyleIdx="1" presStyleCnt="2"/>
      <dgm:spPr/>
      <dgm:t>
        <a:bodyPr/>
        <a:lstStyle/>
        <a:p>
          <a:endParaRPr lang="en-US"/>
        </a:p>
      </dgm:t>
    </dgm:pt>
    <dgm:pt modelId="{652D7EF0-C227-B645-BFFE-AF4AEC55D8DF}" type="pres">
      <dgm:prSet presAssocID="{BC5F2746-4928-4086-B603-3410761DD58E}" presName="rootConnector" presStyleLbl="node1" presStyleIdx="1" presStyleCnt="2"/>
      <dgm:spPr/>
      <dgm:t>
        <a:bodyPr/>
        <a:lstStyle/>
        <a:p>
          <a:endParaRPr lang="en-US"/>
        </a:p>
      </dgm:t>
    </dgm:pt>
    <dgm:pt modelId="{7EEB6AE3-6C55-954A-A2F5-A4C0B49DABAC}" type="pres">
      <dgm:prSet presAssocID="{BC5F2746-4928-4086-B603-3410761DD58E}" presName="childShape" presStyleCnt="0"/>
      <dgm:spPr/>
    </dgm:pt>
    <dgm:pt modelId="{16E8B253-B554-A146-BC6F-A3140EE69840}" type="pres">
      <dgm:prSet presAssocID="{338776EC-D5E8-4027-85DA-3F441862D7EA}" presName="Name13" presStyleLbl="parChTrans1D2" presStyleIdx="1" presStyleCnt="2"/>
      <dgm:spPr/>
      <dgm:t>
        <a:bodyPr/>
        <a:lstStyle/>
        <a:p>
          <a:endParaRPr lang="en-US"/>
        </a:p>
      </dgm:t>
    </dgm:pt>
    <dgm:pt modelId="{1B77D594-ED77-B149-8F68-5FA6C28CD627}" type="pres">
      <dgm:prSet presAssocID="{095C8C9C-890A-48E3-85E0-ED81F155AFE4}" presName="childText" presStyleLbl="bgAcc1" presStyleIdx="1" presStyleCnt="2" custScaleX="124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3FBCF0-069D-6541-B0EA-81742675665E}" type="presOf" srcId="{F1D52A92-6D5A-492D-AA6A-8A98045DB465}" destId="{76214A2F-B5B1-6F40-8FC8-ED27751AF6C5}" srcOrd="0" destOrd="0" presId="urn:microsoft.com/office/officeart/2005/8/layout/hierarchy3"/>
    <dgm:cxn modelId="{88319A78-9FCB-E04A-9545-BBA2434526C6}" type="presOf" srcId="{BC5F2746-4928-4086-B603-3410761DD58E}" destId="{652D7EF0-C227-B645-BFFE-AF4AEC55D8DF}" srcOrd="1" destOrd="0" presId="urn:microsoft.com/office/officeart/2005/8/layout/hierarchy3"/>
    <dgm:cxn modelId="{A4C6A8D4-29D3-9744-984D-7BFC0DCE32AA}" type="presOf" srcId="{1D108C55-ADB9-4305-A9D5-B610076C3C89}" destId="{3B155F79-AD18-9B46-8B7E-8E123DBEC016}" srcOrd="0" destOrd="0" presId="urn:microsoft.com/office/officeart/2005/8/layout/hierarchy3"/>
    <dgm:cxn modelId="{A9B71DF0-E0FE-534C-BF9D-5F19953325F1}" type="presOf" srcId="{095C8C9C-890A-48E3-85E0-ED81F155AFE4}" destId="{1B77D594-ED77-B149-8F68-5FA6C28CD627}" srcOrd="0" destOrd="0" presId="urn:microsoft.com/office/officeart/2005/8/layout/hierarchy3"/>
    <dgm:cxn modelId="{84A4AF03-3B96-2049-8DB1-12F7600019A4}" type="presOf" srcId="{F1D52A92-6D5A-492D-AA6A-8A98045DB465}" destId="{2AC522B2-0053-B04A-9F6B-BE27E3F7AE1D}" srcOrd="1" destOrd="0" presId="urn:microsoft.com/office/officeart/2005/8/layout/hierarchy3"/>
    <dgm:cxn modelId="{4168231D-13B8-4776-8D26-BF25F0096703}" srcId="{4E2A6F43-DE5C-49B2-836E-FC43FAA84B69}" destId="{F1D52A92-6D5A-492D-AA6A-8A98045DB465}" srcOrd="0" destOrd="0" parTransId="{0470566F-906B-4495-9F33-FCFEAD9FF367}" sibTransId="{B2A11748-52E4-4F19-8C04-6FCF1EBCEF72}"/>
    <dgm:cxn modelId="{E813726A-9ED9-4526-B6D8-75E7B3588CE0}" srcId="{F1D52A92-6D5A-492D-AA6A-8A98045DB465}" destId="{C7549B2A-146B-4020-94F3-F1AAE8F5C8A0}" srcOrd="0" destOrd="0" parTransId="{1D108C55-ADB9-4305-A9D5-B610076C3C89}" sibTransId="{C8808CD1-FB00-4D8E-81D7-E06E3450E9C4}"/>
    <dgm:cxn modelId="{6645F3A6-75C1-7142-B416-F00054C36A9E}" type="presOf" srcId="{4E2A6F43-DE5C-49B2-836E-FC43FAA84B69}" destId="{1B69EA50-91C3-C343-AF7B-92D37B7CC35E}" srcOrd="0" destOrd="0" presId="urn:microsoft.com/office/officeart/2005/8/layout/hierarchy3"/>
    <dgm:cxn modelId="{D3D3A7EB-1B0F-49B1-A7E0-52A2A44773A8}" srcId="{4E2A6F43-DE5C-49B2-836E-FC43FAA84B69}" destId="{BC5F2746-4928-4086-B603-3410761DD58E}" srcOrd="1" destOrd="0" parTransId="{1F88F9CB-F77C-480C-9A04-DA36823E9A59}" sibTransId="{0801291C-04E0-4B8A-A576-B9209BE53884}"/>
    <dgm:cxn modelId="{F71F30C8-AAB2-40F3-A7DD-EEC311D60566}" srcId="{BC5F2746-4928-4086-B603-3410761DD58E}" destId="{095C8C9C-890A-48E3-85E0-ED81F155AFE4}" srcOrd="0" destOrd="0" parTransId="{338776EC-D5E8-4027-85DA-3F441862D7EA}" sibTransId="{155062F4-81BD-4B81-BF33-B4AEF1A277AC}"/>
    <dgm:cxn modelId="{D0A5713F-5C07-924E-91D0-6A6660B7C02D}" type="presOf" srcId="{338776EC-D5E8-4027-85DA-3F441862D7EA}" destId="{16E8B253-B554-A146-BC6F-A3140EE69840}" srcOrd="0" destOrd="0" presId="urn:microsoft.com/office/officeart/2005/8/layout/hierarchy3"/>
    <dgm:cxn modelId="{802E38F5-1F65-4242-9870-2B453A803FF7}" type="presOf" srcId="{C7549B2A-146B-4020-94F3-F1AAE8F5C8A0}" destId="{8F33C426-A00B-1B43-BECC-9E458D171040}" srcOrd="0" destOrd="0" presId="urn:microsoft.com/office/officeart/2005/8/layout/hierarchy3"/>
    <dgm:cxn modelId="{7E3BB0A3-0B29-A74E-987F-0DB4129C475E}" type="presOf" srcId="{BC5F2746-4928-4086-B603-3410761DD58E}" destId="{45268F33-E0B5-E547-A99B-CF00DB223D88}" srcOrd="0" destOrd="0" presId="urn:microsoft.com/office/officeart/2005/8/layout/hierarchy3"/>
    <dgm:cxn modelId="{4A519096-13F7-A14A-BB11-D18F72B93385}" type="presParOf" srcId="{1B69EA50-91C3-C343-AF7B-92D37B7CC35E}" destId="{766C1D06-39EE-8146-A659-EADC8C0EF6B9}" srcOrd="0" destOrd="0" presId="urn:microsoft.com/office/officeart/2005/8/layout/hierarchy3"/>
    <dgm:cxn modelId="{B192C450-D363-574D-A22D-20A10A179D0A}" type="presParOf" srcId="{766C1D06-39EE-8146-A659-EADC8C0EF6B9}" destId="{B4472B45-B04E-794C-9010-34031E33E921}" srcOrd="0" destOrd="0" presId="urn:microsoft.com/office/officeart/2005/8/layout/hierarchy3"/>
    <dgm:cxn modelId="{8E415DDA-1203-8841-89A0-B315F5D28921}" type="presParOf" srcId="{B4472B45-B04E-794C-9010-34031E33E921}" destId="{76214A2F-B5B1-6F40-8FC8-ED27751AF6C5}" srcOrd="0" destOrd="0" presId="urn:microsoft.com/office/officeart/2005/8/layout/hierarchy3"/>
    <dgm:cxn modelId="{0DC8A0AB-BF27-0442-A504-94AFE9AD6C90}" type="presParOf" srcId="{B4472B45-B04E-794C-9010-34031E33E921}" destId="{2AC522B2-0053-B04A-9F6B-BE27E3F7AE1D}" srcOrd="1" destOrd="0" presId="urn:microsoft.com/office/officeart/2005/8/layout/hierarchy3"/>
    <dgm:cxn modelId="{63A8BE6D-8492-1745-AA3F-6C0219440E61}" type="presParOf" srcId="{766C1D06-39EE-8146-A659-EADC8C0EF6B9}" destId="{B34D20D3-6F3C-6347-AFB1-EB57E1790DF2}" srcOrd="1" destOrd="0" presId="urn:microsoft.com/office/officeart/2005/8/layout/hierarchy3"/>
    <dgm:cxn modelId="{C3CC8563-B64D-584B-B665-E519C26CD47C}" type="presParOf" srcId="{B34D20D3-6F3C-6347-AFB1-EB57E1790DF2}" destId="{3B155F79-AD18-9B46-8B7E-8E123DBEC016}" srcOrd="0" destOrd="0" presId="urn:microsoft.com/office/officeart/2005/8/layout/hierarchy3"/>
    <dgm:cxn modelId="{E0190780-C517-944C-8630-9F747F211D0A}" type="presParOf" srcId="{B34D20D3-6F3C-6347-AFB1-EB57E1790DF2}" destId="{8F33C426-A00B-1B43-BECC-9E458D171040}" srcOrd="1" destOrd="0" presId="urn:microsoft.com/office/officeart/2005/8/layout/hierarchy3"/>
    <dgm:cxn modelId="{7B2A5DFD-8020-194E-9EE7-FE20225CD167}" type="presParOf" srcId="{1B69EA50-91C3-C343-AF7B-92D37B7CC35E}" destId="{6A08120A-1591-3040-955F-154F8E75FD68}" srcOrd="1" destOrd="0" presId="urn:microsoft.com/office/officeart/2005/8/layout/hierarchy3"/>
    <dgm:cxn modelId="{6243BD00-2F6C-FF4A-B682-A15558286B5A}" type="presParOf" srcId="{6A08120A-1591-3040-955F-154F8E75FD68}" destId="{7965021B-466A-0944-A812-B4C6D1416B92}" srcOrd="0" destOrd="0" presId="urn:microsoft.com/office/officeart/2005/8/layout/hierarchy3"/>
    <dgm:cxn modelId="{47FC5CA9-CDB1-1344-809A-DA322DC7CF49}" type="presParOf" srcId="{7965021B-466A-0944-A812-B4C6D1416B92}" destId="{45268F33-E0B5-E547-A99B-CF00DB223D88}" srcOrd="0" destOrd="0" presId="urn:microsoft.com/office/officeart/2005/8/layout/hierarchy3"/>
    <dgm:cxn modelId="{4FCAA2A6-ADA5-A040-B916-66AD46A2EB30}" type="presParOf" srcId="{7965021B-466A-0944-A812-B4C6D1416B92}" destId="{652D7EF0-C227-B645-BFFE-AF4AEC55D8DF}" srcOrd="1" destOrd="0" presId="urn:microsoft.com/office/officeart/2005/8/layout/hierarchy3"/>
    <dgm:cxn modelId="{01BDD046-3C3B-344D-BCED-AAC63959DAB5}" type="presParOf" srcId="{6A08120A-1591-3040-955F-154F8E75FD68}" destId="{7EEB6AE3-6C55-954A-A2F5-A4C0B49DABAC}" srcOrd="1" destOrd="0" presId="urn:microsoft.com/office/officeart/2005/8/layout/hierarchy3"/>
    <dgm:cxn modelId="{A98A7C3E-B118-314B-A06E-BF26EFD82DEA}" type="presParOf" srcId="{7EEB6AE3-6C55-954A-A2F5-A4C0B49DABAC}" destId="{16E8B253-B554-A146-BC6F-A3140EE69840}" srcOrd="0" destOrd="0" presId="urn:microsoft.com/office/officeart/2005/8/layout/hierarchy3"/>
    <dgm:cxn modelId="{7E88EFA1-3DDD-D543-B1DD-8D05E2010197}" type="presParOf" srcId="{7EEB6AE3-6C55-954A-A2F5-A4C0B49DABAC}" destId="{1B77D594-ED77-B149-8F68-5FA6C28CD62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0B95B8-13DC-9243-B679-E4B76189F957}">
      <dsp:nvSpPr>
        <dsp:cNvPr id="0" name=""/>
        <dsp:cNvSpPr/>
      </dsp:nvSpPr>
      <dsp:spPr>
        <a:xfrm>
          <a:off x="0" y="988350"/>
          <a:ext cx="2983814" cy="1894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82699-4667-BC4A-A47F-55E003FA3F20}">
      <dsp:nvSpPr>
        <dsp:cNvPr id="0" name=""/>
        <dsp:cNvSpPr/>
      </dsp:nvSpPr>
      <dsp:spPr>
        <a:xfrm>
          <a:off x="331534" y="1303309"/>
          <a:ext cx="2983814" cy="1894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600" kern="1200" dirty="0">
              <a:latin typeface="+mj-ea"/>
              <a:ea typeface="+mj-ea"/>
            </a:rPr>
            <a:t>클레임 청구 및 서류 제출 기간 확인</a:t>
          </a:r>
          <a:endParaRPr lang="en-US" sz="2600" kern="1200" dirty="0">
            <a:latin typeface="+mj-ea"/>
            <a:ea typeface="+mj-ea"/>
          </a:endParaRPr>
        </a:p>
      </dsp:txBody>
      <dsp:txXfrm>
        <a:off x="331534" y="1303309"/>
        <a:ext cx="2983814" cy="1894722"/>
      </dsp:txXfrm>
    </dsp:sp>
    <dsp:sp modelId="{F438B3F2-D25F-7C47-AF4B-6FF343A2E7AF}">
      <dsp:nvSpPr>
        <dsp:cNvPr id="0" name=""/>
        <dsp:cNvSpPr/>
      </dsp:nvSpPr>
      <dsp:spPr>
        <a:xfrm>
          <a:off x="3646884" y="988350"/>
          <a:ext cx="2983814" cy="1894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E7AC4-DFC4-F746-97A9-CB695D288521}">
      <dsp:nvSpPr>
        <dsp:cNvPr id="0" name=""/>
        <dsp:cNvSpPr/>
      </dsp:nvSpPr>
      <dsp:spPr>
        <a:xfrm>
          <a:off x="3978419" y="1303309"/>
          <a:ext cx="2983814" cy="1894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600" kern="1200" dirty="0" err="1">
              <a:latin typeface="+mj-ea"/>
              <a:ea typeface="+mj-ea"/>
            </a:rPr>
            <a:t>사고전</a:t>
          </a:r>
          <a:r>
            <a:rPr lang="ko-KR" sz="2600" kern="1200" dirty="0">
              <a:latin typeface="+mj-ea"/>
              <a:ea typeface="+mj-ea"/>
            </a:rPr>
            <a:t> 과 </a:t>
          </a:r>
          <a:r>
            <a:rPr lang="ko-KR" sz="2600" kern="1200" dirty="0" err="1">
              <a:latin typeface="+mj-ea"/>
              <a:ea typeface="+mj-ea"/>
            </a:rPr>
            <a:t>사고후의</a:t>
          </a:r>
          <a:r>
            <a:rPr lang="ko-KR" sz="2600" kern="1200" dirty="0">
              <a:latin typeface="+mj-ea"/>
              <a:ea typeface="+mj-ea"/>
            </a:rPr>
            <a:t> 영업 소득 입증 자료</a:t>
          </a:r>
          <a:endParaRPr lang="en-US" sz="2600" kern="1200" dirty="0">
            <a:latin typeface="+mj-ea"/>
            <a:ea typeface="+mj-ea"/>
          </a:endParaRPr>
        </a:p>
      </dsp:txBody>
      <dsp:txXfrm>
        <a:off x="3978419" y="1303309"/>
        <a:ext cx="2983814" cy="1894722"/>
      </dsp:txXfrm>
    </dsp:sp>
    <dsp:sp modelId="{EF1EA3D8-F384-8646-8B3E-491BE292B5F0}">
      <dsp:nvSpPr>
        <dsp:cNvPr id="0" name=""/>
        <dsp:cNvSpPr/>
      </dsp:nvSpPr>
      <dsp:spPr>
        <a:xfrm>
          <a:off x="7293768" y="988350"/>
          <a:ext cx="2983814" cy="1894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6B618-FA13-3B4D-83BB-6D1BA35AF747}">
      <dsp:nvSpPr>
        <dsp:cNvPr id="0" name=""/>
        <dsp:cNvSpPr/>
      </dsp:nvSpPr>
      <dsp:spPr>
        <a:xfrm>
          <a:off x="7625303" y="1303309"/>
          <a:ext cx="2983814" cy="1894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600" kern="1200" dirty="0">
              <a:latin typeface="+mj-ea"/>
              <a:ea typeface="+mj-ea"/>
            </a:rPr>
            <a:t>피해에 관한 내용 보전 및 완화</a:t>
          </a:r>
          <a:endParaRPr lang="en-US" sz="2600" kern="1200" dirty="0">
            <a:latin typeface="+mj-ea"/>
            <a:ea typeface="+mj-ea"/>
          </a:endParaRPr>
        </a:p>
      </dsp:txBody>
      <dsp:txXfrm>
        <a:off x="7625303" y="1303309"/>
        <a:ext cx="2983814" cy="189472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214A2F-B5B1-6F40-8FC8-ED27751AF6C5}">
      <dsp:nvSpPr>
        <dsp:cNvPr id="0" name=""/>
        <dsp:cNvSpPr/>
      </dsp:nvSpPr>
      <dsp:spPr>
        <a:xfrm>
          <a:off x="216069" y="7791"/>
          <a:ext cx="3926208" cy="1963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300" kern="1200" dirty="0">
              <a:latin typeface="+mj-ea"/>
              <a:ea typeface="+mj-ea"/>
            </a:rPr>
            <a:t>행정 당국에서 영업을 제한해서 손해를 입었는데도 담보가 안되나요</a:t>
          </a:r>
          <a:r>
            <a:rPr lang="en-US" sz="2300" kern="1200" dirty="0">
              <a:latin typeface="+mj-ea"/>
              <a:ea typeface="+mj-ea"/>
            </a:rPr>
            <a:t>?</a:t>
          </a:r>
        </a:p>
      </dsp:txBody>
      <dsp:txXfrm>
        <a:off x="216069" y="7791"/>
        <a:ext cx="3926208" cy="1963104"/>
      </dsp:txXfrm>
    </dsp:sp>
    <dsp:sp modelId="{3B155F79-AD18-9B46-8B7E-8E123DBEC016}">
      <dsp:nvSpPr>
        <dsp:cNvPr id="0" name=""/>
        <dsp:cNvSpPr/>
      </dsp:nvSpPr>
      <dsp:spPr>
        <a:xfrm>
          <a:off x="608689" y="1970895"/>
          <a:ext cx="340677" cy="1466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792"/>
              </a:lnTo>
              <a:lnTo>
                <a:pt x="340677" y="1466792"/>
              </a:lnTo>
            </a:path>
          </a:pathLst>
        </a:custGeom>
        <a:noFill/>
        <a:ln w="6350" cap="flat" cmpd="sng" algn="in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3C426-A00B-1B43-BECC-9E458D171040}">
      <dsp:nvSpPr>
        <dsp:cNvPr id="0" name=""/>
        <dsp:cNvSpPr/>
      </dsp:nvSpPr>
      <dsp:spPr>
        <a:xfrm>
          <a:off x="949367" y="2456135"/>
          <a:ext cx="4172114" cy="1963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800" kern="1200" dirty="0">
              <a:latin typeface="+mj-ea"/>
              <a:ea typeface="+mj-ea"/>
            </a:rPr>
            <a:t>약관을 따라 가기에 위험이 포함되었거나 제외 조항이 없어야 담보될 가능성이 있어 보입니다</a:t>
          </a:r>
          <a:r>
            <a:rPr lang="en-US" sz="1800" kern="1200" dirty="0">
              <a:latin typeface="+mj-ea"/>
              <a:ea typeface="+mj-ea"/>
            </a:rPr>
            <a:t>. </a:t>
          </a:r>
          <a:r>
            <a:rPr lang="ko-KR" sz="1800" kern="1200" dirty="0">
              <a:latin typeface="+mj-ea"/>
              <a:ea typeface="+mj-ea"/>
            </a:rPr>
            <a:t>또한 제한된 범위</a:t>
          </a:r>
          <a:r>
            <a:rPr lang="ko-KR" altLang="en-US" sz="1800" kern="1200" dirty="0">
              <a:latin typeface="+mj-ea"/>
              <a:ea typeface="+mj-ea"/>
            </a:rPr>
            <a:t> </a:t>
          </a:r>
          <a:r>
            <a:rPr lang="ko-KR" sz="1800" kern="1200" dirty="0">
              <a:latin typeface="+mj-ea"/>
              <a:ea typeface="+mj-ea"/>
            </a:rPr>
            <a:t>안에서 영업이 가능하</a:t>
          </a:r>
          <a:r>
            <a:rPr lang="ko-KR" altLang="en-US" sz="1800" kern="1200" dirty="0">
              <a:latin typeface="+mj-ea"/>
              <a:ea typeface="+mj-ea"/>
            </a:rPr>
            <a:t>다면</a:t>
          </a:r>
          <a:r>
            <a:rPr lang="ko-KR" sz="1800" kern="1200" dirty="0">
              <a:latin typeface="+mj-ea"/>
              <a:ea typeface="+mj-ea"/>
            </a:rPr>
            <a:t> 영업 손실 입증이 중요합니다</a:t>
          </a:r>
          <a:r>
            <a:rPr lang="en-US" sz="1800" kern="1200" dirty="0">
              <a:latin typeface="+mj-ea"/>
              <a:ea typeface="+mj-ea"/>
            </a:rPr>
            <a:t>.</a:t>
          </a:r>
        </a:p>
      </dsp:txBody>
      <dsp:txXfrm>
        <a:off x="949367" y="2456135"/>
        <a:ext cx="4172114" cy="1963104"/>
      </dsp:txXfrm>
    </dsp:sp>
    <dsp:sp modelId="{45268F33-E0B5-E547-A99B-CF00DB223D88}">
      <dsp:nvSpPr>
        <dsp:cNvPr id="0" name=""/>
        <dsp:cNvSpPr/>
      </dsp:nvSpPr>
      <dsp:spPr>
        <a:xfrm>
          <a:off x="5317791" y="2255"/>
          <a:ext cx="3926208" cy="1963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300" kern="1200" dirty="0">
              <a:latin typeface="+mj-ea"/>
              <a:ea typeface="+mj-ea"/>
            </a:rPr>
            <a:t>담보가 된다면 임차료도 포함되나요 </a:t>
          </a:r>
          <a:r>
            <a:rPr lang="en-US" sz="2300" kern="1200" dirty="0">
              <a:latin typeface="+mj-ea"/>
              <a:ea typeface="+mj-ea"/>
            </a:rPr>
            <a:t>?</a:t>
          </a:r>
        </a:p>
      </dsp:txBody>
      <dsp:txXfrm>
        <a:off x="5317791" y="2255"/>
        <a:ext cx="3926208" cy="1963104"/>
      </dsp:txXfrm>
    </dsp:sp>
    <dsp:sp modelId="{16E8B253-B554-A146-BC6F-A3140EE69840}">
      <dsp:nvSpPr>
        <dsp:cNvPr id="0" name=""/>
        <dsp:cNvSpPr/>
      </dsp:nvSpPr>
      <dsp:spPr>
        <a:xfrm>
          <a:off x="5710412" y="1965359"/>
          <a:ext cx="392620" cy="1472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2328"/>
              </a:lnTo>
              <a:lnTo>
                <a:pt x="392620" y="1472328"/>
              </a:lnTo>
            </a:path>
          </a:pathLst>
        </a:custGeom>
        <a:noFill/>
        <a:ln w="6350" cap="flat" cmpd="sng" algn="in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77D594-ED77-B149-8F68-5FA6C28CD627}">
      <dsp:nvSpPr>
        <dsp:cNvPr id="0" name=""/>
        <dsp:cNvSpPr/>
      </dsp:nvSpPr>
      <dsp:spPr>
        <a:xfrm>
          <a:off x="6103033" y="2456135"/>
          <a:ext cx="3911162" cy="1963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800" kern="1200" dirty="0">
              <a:latin typeface="+mj-ea"/>
              <a:ea typeface="+mj-ea"/>
            </a:rPr>
            <a:t>담보 필수 조건 </a:t>
          </a:r>
          <a:r>
            <a:rPr lang="en-US" sz="1800" kern="1200" dirty="0">
              <a:latin typeface="+mj-ea"/>
              <a:ea typeface="+mj-ea"/>
            </a:rPr>
            <a:t>(</a:t>
          </a:r>
          <a:r>
            <a:rPr lang="ko-KR" sz="1800" kern="1200" dirty="0">
              <a:latin typeface="+mj-ea"/>
              <a:ea typeface="+mj-ea"/>
            </a:rPr>
            <a:t>담보 위험</a:t>
          </a:r>
          <a:r>
            <a:rPr lang="en-US" sz="1800" kern="1200" dirty="0">
              <a:latin typeface="+mj-ea"/>
              <a:ea typeface="+mj-ea"/>
            </a:rPr>
            <a:t>,</a:t>
          </a:r>
          <a:r>
            <a:rPr lang="ko-KR" sz="1800" kern="1200" dirty="0">
              <a:latin typeface="+mj-ea"/>
              <a:ea typeface="+mj-ea"/>
            </a:rPr>
            <a:t> 재물 피해 등</a:t>
          </a:r>
          <a:r>
            <a:rPr lang="en-US" sz="1800" kern="1200" dirty="0">
              <a:latin typeface="+mj-ea"/>
              <a:ea typeface="+mj-ea"/>
            </a:rPr>
            <a:t>)</a:t>
          </a:r>
          <a:r>
            <a:rPr lang="ko-KR" sz="1800" kern="1200" dirty="0">
              <a:latin typeface="+mj-ea"/>
              <a:ea typeface="+mj-ea"/>
            </a:rPr>
            <a:t>이 충족 되었다면 영업을 다시 </a:t>
          </a:r>
          <a:r>
            <a:rPr lang="ko-KR" sz="1800" kern="1200" dirty="0" err="1">
              <a:latin typeface="+mj-ea"/>
              <a:ea typeface="+mj-ea"/>
            </a:rPr>
            <a:t>할수</a:t>
          </a:r>
          <a:r>
            <a:rPr lang="ko-KR" sz="1800" kern="1200" dirty="0">
              <a:latin typeface="+mj-ea"/>
              <a:ea typeface="+mj-ea"/>
            </a:rPr>
            <a:t> 있도록 피해가 수리나 복구 </a:t>
          </a:r>
          <a:r>
            <a:rPr lang="ko-KR" sz="1800" kern="1200" dirty="0" err="1">
              <a:latin typeface="+mj-ea"/>
              <a:ea typeface="+mj-ea"/>
            </a:rPr>
            <a:t>될때</a:t>
          </a:r>
          <a:r>
            <a:rPr lang="ko-KR" sz="1800" kern="1200" dirty="0">
              <a:latin typeface="+mj-ea"/>
              <a:ea typeface="+mj-ea"/>
            </a:rPr>
            <a:t> 까지 임차료도 포함이 </a:t>
          </a:r>
          <a:r>
            <a:rPr lang="ko-KR" sz="1800" kern="1200" dirty="0" err="1">
              <a:latin typeface="+mj-ea"/>
              <a:ea typeface="+mj-ea"/>
            </a:rPr>
            <a:t>될수</a:t>
          </a:r>
          <a:r>
            <a:rPr lang="ko-KR" sz="1800" kern="1200" dirty="0">
              <a:latin typeface="+mj-ea"/>
              <a:ea typeface="+mj-ea"/>
            </a:rPr>
            <a:t> 있습니다</a:t>
          </a:r>
          <a:r>
            <a:rPr lang="en-US" sz="1800" kern="1200" dirty="0">
              <a:latin typeface="+mj-ea"/>
              <a:ea typeface="+mj-ea"/>
            </a:rPr>
            <a:t>.</a:t>
          </a:r>
        </a:p>
      </dsp:txBody>
      <dsp:txXfrm>
        <a:off x="6103033" y="2456135"/>
        <a:ext cx="3911162" cy="1963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77082-6172-AD48-981B-0015639D5C87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8FEE7-8975-3C40-A309-8F3BAD703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0873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7EEB2-FB12-479B-B91C-E7083C391F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812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A7A1328-FA52-854B-8CA3-0413DC444B73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48E1A86-CD2E-3842-AE21-66ED1811F1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25970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1328-FA52-854B-8CA3-0413DC444B73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1A86-CD2E-3842-AE21-66ED1811F1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357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1328-FA52-854B-8CA3-0413DC444B73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1A86-CD2E-3842-AE21-66ED1811F1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446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1328-FA52-854B-8CA3-0413DC444B73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1A86-CD2E-3842-AE21-66ED1811F1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841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A7A1328-FA52-854B-8CA3-0413DC444B73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48E1A86-CD2E-3842-AE21-66ED1811F1F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3802237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1328-FA52-854B-8CA3-0413DC444B73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1A86-CD2E-3842-AE21-66ED1811F1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529477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1328-FA52-854B-8CA3-0413DC444B73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1A86-CD2E-3842-AE21-66ED1811F1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920877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1328-FA52-854B-8CA3-0413DC444B73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1A86-CD2E-3842-AE21-66ED1811F1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736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1328-FA52-854B-8CA3-0413DC444B73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1A86-CD2E-3842-AE21-66ED1811F1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814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A7A1328-FA52-854B-8CA3-0413DC444B73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48E1A86-CD2E-3842-AE21-66ED1811F1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36248654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A7A1328-FA52-854B-8CA3-0413DC444B73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48E1A86-CD2E-3842-AE21-66ED1811F1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468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A7A1328-FA52-854B-8CA3-0413DC444B73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48E1A86-CD2E-3842-AE21-66ED1811F1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0279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DEBA89-0D8A-6B41-87C6-72E7EC92A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ko-KR" altLang="en-US" sz="4200" dirty="0"/>
              <a:t>사업주 보험이 담보하는 코로나와 약탈로 인한 영업 손해</a:t>
            </a:r>
            <a:endParaRPr lang="en-US" sz="4200" dirty="0"/>
          </a:p>
        </p:txBody>
      </p:sp>
      <p:sp>
        <p:nvSpPr>
          <p:cNvPr id="3" name="Subtitle 2" descr="구민정 변호사&#10;Infinity Trial Group">
            <a:extLst>
              <a:ext uri="{FF2B5EF4-FFF2-40B4-BE49-F238E27FC236}">
                <a16:creationId xmlns:a16="http://schemas.microsoft.com/office/drawing/2014/main" xmlns="" id="{5D07570D-98D0-3D4A-A21D-29E33DBD99F4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 fontScale="92500"/>
          </a:bodyPr>
          <a:lstStyle/>
          <a:p>
            <a:pPr algn="l"/>
            <a:endParaRPr lang="en-US" altLang="ko-KR" sz="1900" dirty="0"/>
          </a:p>
          <a:p>
            <a:pPr algn="l"/>
            <a:r>
              <a:rPr lang="ko-KR" altLang="en-US" sz="1900" dirty="0">
                <a:latin typeface="+mj-ea"/>
                <a:ea typeface="+mj-ea"/>
              </a:rPr>
              <a:t>구민정 변호사</a:t>
            </a:r>
          </a:p>
          <a:p>
            <a:pPr algn="l"/>
            <a:r>
              <a:rPr lang="en-US" sz="1900" dirty="0"/>
              <a:t>Infinity Trial Group</a:t>
            </a:r>
          </a:p>
          <a:p>
            <a:pPr algn="l"/>
            <a:endParaRPr lang="en-US" sz="1900" dirty="0"/>
          </a:p>
        </p:txBody>
      </p:sp>
      <p:pic>
        <p:nvPicPr>
          <p:cNvPr id="7" name="Picture 6" descr="A picture containing indoor, sitting&#10;&#10;Description automatically generated">
            <a:extLst>
              <a:ext uri="{FF2B5EF4-FFF2-40B4-BE49-F238E27FC236}">
                <a16:creationId xmlns:a16="http://schemas.microsoft.com/office/drawing/2014/main" xmlns="" id="{31F687FC-8041-D943-A4DA-C658F605F0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38" r="34514"/>
          <a:stretch/>
        </p:blipFill>
        <p:spPr>
          <a:xfrm>
            <a:off x="0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21280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A98AD482-27A4-454E-8A3A-84F73CBDA7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22422E2-F15A-43AE-98F1-7210710B0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4034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E50AD403-3894-8D43-B65A-091D8CDD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1078378"/>
            <a:ext cx="2917551" cy="4701244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4400" dirty="0"/>
              <a:t>영업 중단으로 인한 피해</a:t>
            </a:r>
            <a:endParaRPr lang="en-US" sz="4400" dirty="0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xmlns="" id="{BDC8164B-5FC0-4CBD-B7AE-0CB8780FFC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29F6FE38-29CE-AE49-9AA0-4DDF2B117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946" y="617838"/>
            <a:ext cx="7199870" cy="527221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ko-KR" altLang="en-US" sz="3200" dirty="0">
                <a:latin typeface="AppleGothic" pitchFamily="2" charset="-127"/>
                <a:ea typeface="AppleGothic" pitchFamily="2" charset="-127"/>
              </a:rPr>
              <a:t>대체적인 </a:t>
            </a:r>
            <a:r>
              <a:rPr lang="en-US" altLang="ko-KR" sz="3200" dirty="0">
                <a:latin typeface="AppleGothic" pitchFamily="2" charset="-127"/>
                <a:ea typeface="AppleGothic" pitchFamily="2" charset="-127"/>
              </a:rPr>
              <a:t>“</a:t>
            </a:r>
            <a:r>
              <a:rPr lang="ko-KR" altLang="en-US" sz="3200" dirty="0">
                <a:latin typeface="AppleGothic" pitchFamily="2" charset="-127"/>
                <a:ea typeface="AppleGothic" pitchFamily="2" charset="-127"/>
              </a:rPr>
              <a:t>영업 손해</a:t>
            </a:r>
            <a:r>
              <a:rPr lang="en-US" altLang="ko-KR" sz="3200" dirty="0">
                <a:latin typeface="AppleGothic" pitchFamily="2" charset="-127"/>
                <a:ea typeface="AppleGothic" pitchFamily="2" charset="-127"/>
              </a:rPr>
              <a:t>”</a:t>
            </a:r>
            <a:r>
              <a:rPr lang="ko-KR" altLang="en-US" sz="3200" dirty="0">
                <a:latin typeface="AppleGothic" pitchFamily="2" charset="-127"/>
                <a:ea typeface="AppleGothic" pitchFamily="2" charset="-127"/>
              </a:rPr>
              <a:t> 약관 문구</a:t>
            </a:r>
            <a:r>
              <a:rPr lang="en-US" altLang="ko-KR" sz="3200" dirty="0">
                <a:latin typeface="AppleGothic" pitchFamily="2" charset="-127"/>
                <a:ea typeface="AppleGothic" pitchFamily="2" charset="-127"/>
              </a:rPr>
              <a:t>:</a:t>
            </a:r>
          </a:p>
          <a:p>
            <a:pPr marL="0" indent="0">
              <a:buNone/>
            </a:pPr>
            <a:endParaRPr lang="en-US" altLang="ko-KR" sz="3200" dirty="0">
              <a:latin typeface="AppleGothic" pitchFamily="2" charset="-127"/>
              <a:ea typeface="AppleGothic" pitchFamily="2" charset="-127"/>
            </a:endParaRPr>
          </a:p>
          <a:p>
            <a:pPr>
              <a:buFontTx/>
              <a:buChar char="-"/>
            </a:pPr>
            <a:r>
              <a:rPr lang="en-US" altLang="ko-KR" sz="3200" dirty="0">
                <a:latin typeface="AppleGothic" pitchFamily="2" charset="-127"/>
                <a:ea typeface="AppleGothic" pitchFamily="2" charset="-127"/>
              </a:rPr>
              <a:t>“</a:t>
            </a:r>
            <a:r>
              <a:rPr lang="ko-KR" altLang="en-US" sz="3200" u="sng" dirty="0">
                <a:latin typeface="AppleGothic" pitchFamily="2" charset="-127"/>
                <a:ea typeface="AppleGothic" pitchFamily="2" charset="-127"/>
              </a:rPr>
              <a:t>담보가 되는 위험</a:t>
            </a:r>
            <a:r>
              <a:rPr lang="ko-KR" altLang="en-US" sz="3200" dirty="0">
                <a:latin typeface="AppleGothic" pitchFamily="2" charset="-127"/>
                <a:ea typeface="AppleGothic" pitchFamily="2" charset="-127"/>
              </a:rPr>
              <a:t>으로 입은 </a:t>
            </a:r>
            <a:r>
              <a:rPr lang="ko-KR" altLang="en-US" sz="3200" u="sng" dirty="0">
                <a:latin typeface="AppleGothic" pitchFamily="2" charset="-127"/>
                <a:ea typeface="AppleGothic" pitchFamily="2" charset="-127"/>
              </a:rPr>
              <a:t>직접적인 피해</a:t>
            </a:r>
            <a:r>
              <a:rPr lang="ko-KR" altLang="en-US" sz="3200" dirty="0">
                <a:latin typeface="AppleGothic" pitchFamily="2" charset="-127"/>
                <a:ea typeface="AppleGothic" pitchFamily="2" charset="-127"/>
              </a:rPr>
              <a:t>로 인한 영업 손해</a:t>
            </a:r>
            <a:r>
              <a:rPr lang="en-US" altLang="ko-KR" sz="3200" dirty="0">
                <a:latin typeface="AppleGothic" pitchFamily="2" charset="-127"/>
                <a:ea typeface="AppleGothic" pitchFamily="2" charset="-127"/>
              </a:rPr>
              <a:t>”</a:t>
            </a:r>
          </a:p>
          <a:p>
            <a:pPr marL="0" indent="0">
              <a:buNone/>
            </a:pPr>
            <a:endParaRPr lang="en-US" altLang="ko-KR" sz="3200" dirty="0">
              <a:latin typeface="AppleGothic" pitchFamily="2" charset="-127"/>
              <a:ea typeface="AppleGothic" pitchFamily="2" charset="-127"/>
            </a:endParaRPr>
          </a:p>
          <a:p>
            <a:pPr marL="0" indent="0">
              <a:buNone/>
            </a:pPr>
            <a:r>
              <a:rPr lang="ko-KR" altLang="en-US" sz="3200" dirty="0">
                <a:latin typeface="AppleGothic" pitchFamily="2" charset="-127"/>
                <a:ea typeface="AppleGothic" pitchFamily="2" charset="-127"/>
              </a:rPr>
              <a:t>담보 되는 위험이란</a:t>
            </a:r>
            <a:r>
              <a:rPr lang="en-US" altLang="ko-KR" sz="3200" dirty="0">
                <a:latin typeface="AppleGothic" pitchFamily="2" charset="-127"/>
                <a:ea typeface="AppleGothic" pitchFamily="2" charset="-127"/>
              </a:rPr>
              <a:t>?</a:t>
            </a:r>
          </a:p>
          <a:p>
            <a:pPr marL="0" indent="0">
              <a:buNone/>
            </a:pPr>
            <a:endParaRPr lang="en-US" altLang="ko-KR" sz="3200" dirty="0">
              <a:latin typeface="AppleGothic" pitchFamily="2" charset="-127"/>
              <a:ea typeface="AppleGothic" pitchFamily="2" charset="-127"/>
            </a:endParaRPr>
          </a:p>
          <a:p>
            <a:pPr marL="0" indent="0">
              <a:buNone/>
            </a:pPr>
            <a:r>
              <a:rPr lang="en-US" altLang="ko-KR" sz="3200" dirty="0">
                <a:latin typeface="AppleGothic" pitchFamily="2" charset="-127"/>
                <a:ea typeface="AppleGothic" pitchFamily="2" charset="-127"/>
              </a:rPr>
              <a:t>-</a:t>
            </a:r>
            <a:r>
              <a:rPr lang="ko-KR" altLang="en-US" sz="3200" dirty="0">
                <a:latin typeface="AppleGothic" pitchFamily="2" charset="-127"/>
                <a:ea typeface="AppleGothic" pitchFamily="2" charset="-127"/>
              </a:rPr>
              <a:t> 화재</a:t>
            </a:r>
            <a:r>
              <a:rPr lang="en-US" altLang="ko-KR" sz="3200" dirty="0">
                <a:latin typeface="AppleGothic" pitchFamily="2" charset="-127"/>
                <a:ea typeface="AppleGothic" pitchFamily="2" charset="-127"/>
              </a:rPr>
              <a:t>,</a:t>
            </a:r>
            <a:r>
              <a:rPr lang="ko-KR" altLang="en-US" sz="3200" dirty="0">
                <a:latin typeface="AppleGothic" pitchFamily="2" charset="-127"/>
                <a:ea typeface="AppleGothic" pitchFamily="2" charset="-127"/>
              </a:rPr>
              <a:t> 자연 재해</a:t>
            </a:r>
            <a:r>
              <a:rPr lang="en-US" altLang="ko-KR" sz="3200" dirty="0">
                <a:latin typeface="AppleGothic" pitchFamily="2" charset="-127"/>
                <a:ea typeface="AppleGothic" pitchFamily="2" charset="-127"/>
              </a:rPr>
              <a:t>,</a:t>
            </a:r>
            <a:r>
              <a:rPr lang="ko-KR" altLang="en-US" sz="3200" dirty="0">
                <a:latin typeface="AppleGothic" pitchFamily="2" charset="-127"/>
                <a:ea typeface="AppleGothic" pitchFamily="2" charset="-127"/>
              </a:rPr>
              <a:t> 폭동</a:t>
            </a:r>
            <a:r>
              <a:rPr lang="en-US" altLang="ko-KR" sz="3200" dirty="0">
                <a:latin typeface="AppleGothic" pitchFamily="2" charset="-127"/>
                <a:ea typeface="AppleGothic" pitchFamily="2" charset="-127"/>
              </a:rPr>
              <a:t>,</a:t>
            </a:r>
            <a:r>
              <a:rPr lang="ko-KR" altLang="en-US" sz="3200" dirty="0">
                <a:latin typeface="AppleGothic" pitchFamily="2" charset="-127"/>
                <a:ea typeface="AppleGothic" pitchFamily="2" charset="-127"/>
              </a:rPr>
              <a:t> 약탈</a:t>
            </a:r>
            <a:r>
              <a:rPr lang="en-US" altLang="ko-KR" sz="3200" dirty="0">
                <a:latin typeface="AppleGothic" pitchFamily="2" charset="-127"/>
                <a:ea typeface="AppleGothic" pitchFamily="2" charset="-127"/>
              </a:rPr>
              <a:t>,</a:t>
            </a:r>
            <a:r>
              <a:rPr lang="ko-KR" altLang="en-US" sz="3200" dirty="0">
                <a:latin typeface="AppleGothic" pitchFamily="2" charset="-127"/>
                <a:ea typeface="AppleGothic" pitchFamily="2" charset="-127"/>
              </a:rPr>
              <a:t> 절도 등</a:t>
            </a:r>
            <a:endParaRPr lang="en-US" altLang="ko-KR" sz="3200" dirty="0">
              <a:latin typeface="AppleGothic" pitchFamily="2" charset="-127"/>
              <a:ea typeface="AppleGothic" pitchFamily="2" charset="-127"/>
            </a:endParaRPr>
          </a:p>
        </p:txBody>
      </p:sp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xmlns="" id="{3AE0B398-14E0-8E4F-B746-EEBF41DE9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330" y="6096000"/>
            <a:ext cx="21844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4398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40851669-7281-49C2-8BF0-67BA70EC1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E50AD403-3894-8D43-B65A-091D8CDD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82385"/>
            <a:ext cx="8534399" cy="1413758"/>
          </a:xfrm>
        </p:spPr>
        <p:txBody>
          <a:bodyPr anchor="b">
            <a:normAutofit/>
          </a:bodyPr>
          <a:lstStyle/>
          <a:p>
            <a:pPr algn="ctr"/>
            <a:r>
              <a:rPr lang="ko-KR" altLang="en-US" sz="4400" b="1" dirty="0"/>
              <a:t>코로나는</a:t>
            </a:r>
            <a:r>
              <a:rPr lang="ko-KR" altLang="en-US" sz="4400" dirty="0"/>
              <a:t> </a:t>
            </a:r>
            <a:r>
              <a:rPr lang="en-US" altLang="ko-KR" sz="4400" dirty="0"/>
              <a:t>(COVID-19)?</a:t>
            </a:r>
            <a:endParaRPr lang="en-US" sz="44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6992B13-74C4-4370-93C5-F5403D944D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3AE1F77-1EC8-47BA-A381-B6618A2FCD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29F6FE38-29CE-AE49-9AA0-4DDF2B117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2497" y="1796144"/>
            <a:ext cx="9057503" cy="408345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3600" dirty="0">
                <a:latin typeface="AppleGothic" pitchFamily="2" charset="-127"/>
                <a:ea typeface="AppleGothic" pitchFamily="2" charset="-127"/>
              </a:rPr>
              <a:t>“</a:t>
            </a:r>
            <a:r>
              <a:rPr lang="ko-KR" altLang="en-US" sz="3600" dirty="0">
                <a:latin typeface="AppleGothic" pitchFamily="2" charset="-127"/>
                <a:ea typeface="AppleGothic" pitchFamily="2" charset="-127"/>
              </a:rPr>
              <a:t>위험</a:t>
            </a:r>
            <a:r>
              <a:rPr lang="en-US" altLang="ko-KR" sz="3600" dirty="0">
                <a:latin typeface="AppleGothic" pitchFamily="2" charset="-127"/>
                <a:ea typeface="AppleGothic" pitchFamily="2" charset="-127"/>
              </a:rPr>
              <a:t>”</a:t>
            </a:r>
            <a:r>
              <a:rPr lang="ko-KR" altLang="en-US" sz="3600" dirty="0">
                <a:latin typeface="AppleGothic" pitchFamily="2" charset="-127"/>
                <a:ea typeface="AppleGothic" pitchFamily="2" charset="-127"/>
              </a:rPr>
              <a:t> 정의 확인 </a:t>
            </a:r>
            <a:r>
              <a:rPr lang="en-US" altLang="ko-KR" sz="3600" dirty="0">
                <a:latin typeface="AppleGothic" pitchFamily="2" charset="-127"/>
                <a:ea typeface="AppleGothic" pitchFamily="2" charset="-127"/>
              </a:rPr>
              <a:t>– </a:t>
            </a:r>
            <a:r>
              <a:rPr lang="ko-KR" altLang="en-US" sz="3600" dirty="0">
                <a:latin typeface="AppleGothic" pitchFamily="2" charset="-127"/>
                <a:ea typeface="AppleGothic" pitchFamily="2" charset="-127"/>
              </a:rPr>
              <a:t>담보될 가능성 낮다</a:t>
            </a:r>
            <a:endParaRPr lang="en-US" altLang="ko-KR" sz="3600" dirty="0">
              <a:latin typeface="AppleGothic" pitchFamily="2" charset="-127"/>
              <a:ea typeface="AppleGothic" pitchFamily="2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3600" dirty="0">
                <a:latin typeface="AppleGothic" pitchFamily="2" charset="-127"/>
                <a:ea typeface="AppleGothic" pitchFamily="2" charset="-127"/>
              </a:rPr>
              <a:t>감형되는 질환에 대한 재외 조항 확인</a:t>
            </a:r>
            <a:endParaRPr lang="en-US" altLang="ko-KR" sz="3600" dirty="0">
              <a:latin typeface="AppleGothic" pitchFamily="2" charset="-127"/>
              <a:ea typeface="AppleGothic" pitchFamily="2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3600" dirty="0">
                <a:latin typeface="AppleGothic" pitchFamily="2" charset="-127"/>
                <a:ea typeface="AppleGothic" pitchFamily="2" charset="-127"/>
              </a:rPr>
              <a:t>	</a:t>
            </a:r>
            <a:r>
              <a:rPr lang="en-US" altLang="ko-KR" sz="2200" dirty="0">
                <a:latin typeface="AppleGothic" pitchFamily="2" charset="-127"/>
                <a:ea typeface="AppleGothic" pitchFamily="2" charset="-127"/>
              </a:rPr>
              <a:t>-2002~2003</a:t>
            </a:r>
            <a:r>
              <a:rPr lang="ko-KR" altLang="en-US" sz="2200" dirty="0">
                <a:latin typeface="AppleGothic" pitchFamily="2" charset="-127"/>
                <a:ea typeface="AppleGothic" pitchFamily="2" charset="-127"/>
              </a:rPr>
              <a:t> 사스 </a:t>
            </a:r>
            <a:r>
              <a:rPr lang="en-US" altLang="ko-KR" sz="2200" dirty="0">
                <a:latin typeface="AppleGothic" pitchFamily="2" charset="-127"/>
                <a:ea typeface="AppleGothic" pitchFamily="2" charset="-127"/>
              </a:rPr>
              <a:t>(SARS)</a:t>
            </a:r>
            <a:r>
              <a:rPr lang="ko-KR" altLang="en-US" sz="2200" dirty="0">
                <a:latin typeface="AppleGothic" pitchFamily="2" charset="-127"/>
                <a:ea typeface="AppleGothic" pitchFamily="2" charset="-127"/>
              </a:rPr>
              <a:t> 사태 이후로 인한 바이러스</a:t>
            </a:r>
            <a:r>
              <a:rPr lang="en-US" altLang="ko-KR" sz="2200" dirty="0">
                <a:latin typeface="AppleGothic" pitchFamily="2" charset="-127"/>
                <a:ea typeface="AppleGothic" pitchFamily="2" charset="-127"/>
              </a:rPr>
              <a:t>,</a:t>
            </a:r>
            <a:r>
              <a:rPr lang="ko-KR" altLang="en-US" sz="2200" dirty="0">
                <a:latin typeface="AppleGothic" pitchFamily="2" charset="-127"/>
                <a:ea typeface="AppleGothic" pitchFamily="2" charset="-127"/>
              </a:rPr>
              <a:t> 세균</a:t>
            </a:r>
            <a:r>
              <a:rPr lang="en-US" altLang="ko-KR" sz="2200" dirty="0">
                <a:latin typeface="AppleGothic" pitchFamily="2" charset="-127"/>
                <a:ea typeface="AppleGothic" pitchFamily="2" charset="-127"/>
              </a:rPr>
              <a:t>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200" dirty="0">
                <a:latin typeface="AppleGothic" pitchFamily="2" charset="-127"/>
                <a:ea typeface="AppleGothic" pitchFamily="2" charset="-127"/>
              </a:rPr>
              <a:t>            </a:t>
            </a:r>
            <a:r>
              <a:rPr lang="ko-KR" altLang="en-US" sz="2200" dirty="0">
                <a:latin typeface="AppleGothic" pitchFamily="2" charset="-127"/>
                <a:ea typeface="AppleGothic" pitchFamily="2" charset="-127"/>
              </a:rPr>
              <a:t>박테리아로 발생하는 손해를 보험사들이 적극적으로 재외 함</a:t>
            </a:r>
            <a:endParaRPr lang="en-US" altLang="ko-KR" sz="2200" dirty="0">
              <a:latin typeface="AppleGothic" pitchFamily="2" charset="-127"/>
              <a:ea typeface="AppleGothic" pitchFamily="2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3600" dirty="0">
                <a:latin typeface="AppleGothic" pitchFamily="2" charset="-127"/>
                <a:ea typeface="AppleGothic" pitchFamily="2" charset="-127"/>
              </a:rPr>
              <a:t>행정 당국 조항 </a:t>
            </a:r>
            <a:r>
              <a:rPr lang="en-US" altLang="ko-KR" sz="3600" dirty="0">
                <a:latin typeface="AppleGothic" pitchFamily="2" charset="-127"/>
                <a:ea typeface="AppleGothic" pitchFamily="2" charset="-127"/>
              </a:rPr>
              <a:t>–</a:t>
            </a:r>
            <a:r>
              <a:rPr lang="ko-KR" altLang="en-US" sz="3600" dirty="0">
                <a:latin typeface="AppleGothic" pitchFamily="2" charset="-127"/>
                <a:ea typeface="AppleGothic" pitchFamily="2" charset="-127"/>
              </a:rPr>
              <a:t> 담보될 가능성 불확실</a:t>
            </a:r>
            <a:endParaRPr lang="en-US" altLang="ko-KR" sz="3600" dirty="0">
              <a:latin typeface="AppleGothic" pitchFamily="2" charset="-127"/>
              <a:ea typeface="AppleGothic" pitchFamily="2" charset="-127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xmlns="" id="{3AE0B398-14E0-8E4F-B746-EEBF41DE9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330" y="6120714"/>
            <a:ext cx="2184400" cy="64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6375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xmlns="" id="{CFC012A5-170D-4B0F-A916-A8EE2C6CE9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xmlns="" id="{37F40654-5E8C-468A-9596-50927AF198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3459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E50AD403-3894-8D43-B65A-091D8CDD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1354945"/>
            <a:ext cx="2618717" cy="414811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4000" dirty="0">
                <a:solidFill>
                  <a:srgbClr val="2A1A00"/>
                </a:solidFill>
              </a:rPr>
              <a:t>“</a:t>
            </a:r>
            <a:r>
              <a:rPr lang="ko-KR" altLang="en-US" sz="4000" dirty="0">
                <a:solidFill>
                  <a:srgbClr val="2A1A00"/>
                </a:solidFill>
              </a:rPr>
              <a:t>직접적인 재물 피해</a:t>
            </a:r>
            <a:r>
              <a:rPr lang="en-US" altLang="ko-KR" sz="4000" dirty="0">
                <a:solidFill>
                  <a:srgbClr val="2A1A00"/>
                </a:solidFill>
              </a:rPr>
              <a:t>”</a:t>
            </a:r>
            <a:r>
              <a:rPr lang="ko-KR" altLang="en-US" sz="4000" dirty="0">
                <a:solidFill>
                  <a:srgbClr val="2A1A00"/>
                </a:solidFill>
              </a:rPr>
              <a:t> 필수</a:t>
            </a:r>
            <a:endParaRPr lang="en-US" sz="4000" dirty="0">
              <a:solidFill>
                <a:srgbClr val="2A1A00"/>
              </a:solidFill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xmlns="" id="{50B1BD4A-8DE6-4266-9C27-59260F938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29F6FE38-29CE-AE49-9AA0-4DDF2B117E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28580" y="799070"/>
                <a:ext cx="7601419" cy="5016843"/>
              </a:xfrm>
            </p:spPr>
            <p:txBody>
              <a:bodyPr anchor="ctr">
                <a:noAutofit/>
              </a:bodyPr>
              <a:lstStyle/>
              <a:p>
                <a:pPr marL="0" indent="0">
                  <a:buNone/>
                </a:pPr>
                <a:r>
                  <a:rPr lang="ko-KR" altLang="en-US" sz="2800" dirty="0">
                    <a:latin typeface="AppleGothic" pitchFamily="2" charset="-127"/>
                    <a:ea typeface="AppleGothic" pitchFamily="2" charset="-127"/>
                  </a:rPr>
                  <a:t>소득 손실 만으로는 재물 피해에 해당 안됨</a:t>
                </a:r>
                <a:endParaRPr lang="en-US" altLang="ko-KR" sz="2800" dirty="0">
                  <a:latin typeface="AppleGothic" pitchFamily="2" charset="-127"/>
                  <a:ea typeface="AppleGothic" pitchFamily="2" charset="-127"/>
                </a:endParaRPr>
              </a:p>
              <a:p>
                <a:pPr marL="0" indent="0">
                  <a:buNone/>
                </a:pPr>
                <a:endParaRPr lang="en-US" altLang="ko-KR" sz="2800" dirty="0">
                  <a:latin typeface="AppleGothic" pitchFamily="2" charset="-127"/>
                  <a:ea typeface="AppleGothic" pitchFamily="2" charset="-127"/>
                </a:endParaRPr>
              </a:p>
              <a:p>
                <a:pPr marL="0" indent="0">
                  <a:buNone/>
                </a:pPr>
                <a:r>
                  <a:rPr lang="ko-KR" altLang="en-US" sz="2800" dirty="0">
                    <a:latin typeface="AppleGothic" pitchFamily="2" charset="-127"/>
                    <a:ea typeface="AppleGothic" pitchFamily="2" charset="-127"/>
                  </a:rPr>
                  <a:t>장비나 용품</a:t>
                </a:r>
                <a:r>
                  <a:rPr lang="en-US" altLang="ko-KR" sz="2800" dirty="0">
                    <a:latin typeface="AppleGothic" pitchFamily="2" charset="-127"/>
                    <a:ea typeface="AppleGothic" pitchFamily="2" charset="-127"/>
                  </a:rPr>
                  <a:t>,</a:t>
                </a:r>
                <a:r>
                  <a:rPr lang="ko-KR" altLang="en-US" sz="2800" dirty="0">
                    <a:latin typeface="AppleGothic" pitchFamily="2" charset="-127"/>
                    <a:ea typeface="AppleGothic" pitchFamily="2" charset="-127"/>
                  </a:rPr>
                  <a:t> 빌딩 등의 재물 피해가 따라야 함 </a:t>
                </a:r>
                <a:endParaRPr lang="en-US" altLang="ko-KR" sz="2800" dirty="0">
                  <a:latin typeface="AppleGothic" pitchFamily="2" charset="-127"/>
                  <a:ea typeface="AppleGothic" pitchFamily="2" charset="-127"/>
                </a:endParaRPr>
              </a:p>
              <a:p>
                <a:pPr marL="0" indent="0">
                  <a:buNone/>
                </a:pPr>
                <a:endParaRPr lang="en-US" altLang="ko-KR" sz="2800" dirty="0">
                  <a:latin typeface="AppleGothic" pitchFamily="2" charset="-127"/>
                  <a:ea typeface="AppleGothic" pitchFamily="2" charset="-127"/>
                </a:endParaRPr>
              </a:p>
              <a:p>
                <a:pPr marL="0" indent="0">
                  <a:buNone/>
                </a:pPr>
                <a:r>
                  <a:rPr lang="ko-KR" altLang="en-US" sz="2800" dirty="0">
                    <a:latin typeface="AppleGothic" pitchFamily="2" charset="-127"/>
                    <a:ea typeface="AppleGothic" pitchFamily="2" charset="-127"/>
                  </a:rPr>
                  <a:t>행정 당국이 출입을 방해나 금지</a:t>
                </a:r>
                <a:r>
                  <a:rPr lang="en-US" altLang="ko-KR" sz="2800" dirty="0">
                    <a:latin typeface="AppleGothic" pitchFamily="2" charset="-127"/>
                    <a:ea typeface="AppleGothic" pitchFamily="2" charset="-127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altLang="ko-KR" sz="2800" dirty="0">
                    <a:latin typeface="AppleGothic" pitchFamily="2" charset="-127"/>
                    <a:ea typeface="AppleGothic" pitchFamily="2" charset="-127"/>
                  </a:rPr>
                  <a:t>	“</a:t>
                </a:r>
                <a:r>
                  <a:rPr lang="ko-KR" altLang="en-US" sz="2800" dirty="0">
                    <a:latin typeface="AppleGothic" pitchFamily="2" charset="-127"/>
                    <a:ea typeface="AppleGothic" pitchFamily="2" charset="-127"/>
                  </a:rPr>
                  <a:t>필수적인 사업</a:t>
                </a:r>
                <a:r>
                  <a:rPr lang="en-US" altLang="ko-KR" sz="2800" dirty="0">
                    <a:latin typeface="AppleGothic" pitchFamily="2" charset="-127"/>
                    <a:ea typeface="AppleGothic" pitchFamily="2" charset="-127"/>
                  </a:rPr>
                  <a:t>”</a:t>
                </a:r>
                <a:r>
                  <a:rPr lang="ko-KR" altLang="en-US" sz="2800" dirty="0">
                    <a:latin typeface="AppleGothic" pitchFamily="2" charset="-127"/>
                    <a:ea typeface="AppleGothic" pitchFamily="2" charset="-127"/>
                  </a:rPr>
                  <a:t> </a:t>
                </a:r>
                <a:r>
                  <a:rPr lang="ko-KR" altLang="en-US" sz="2800" dirty="0" err="1">
                    <a:latin typeface="AppleGothic" pitchFamily="2" charset="-127"/>
                    <a:ea typeface="AppleGothic" pitchFamily="2" charset="-127"/>
                  </a:rPr>
                  <a:t>으로</a:t>
                </a:r>
                <a:r>
                  <a:rPr lang="ko-KR" altLang="en-US" sz="2800" dirty="0">
                    <a:latin typeface="AppleGothic" pitchFamily="2" charset="-127"/>
                    <a:ea typeface="AppleGothic" pitchFamily="2" charset="-127"/>
                  </a:rPr>
                  <a:t> 영업 가능</a:t>
                </a:r>
                <a:r>
                  <a:rPr lang="en-US" altLang="ko-KR" sz="2800" dirty="0">
                    <a:latin typeface="AppleGothic" pitchFamily="2" charset="-127"/>
                    <a:ea typeface="AppleGothic" pitchFamily="2" charset="-127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altLang="ko-KR" sz="2800" dirty="0">
                    <a:latin typeface="AppleGothic" pitchFamily="2" charset="-127"/>
                    <a:ea typeface="AppleGothic" pitchFamily="2" charset="-127"/>
                  </a:rPr>
                  <a:t>	</a:t>
                </a:r>
                <a:r>
                  <a:rPr lang="ko-KR" altLang="en-US" sz="2800" dirty="0">
                    <a:latin typeface="AppleGothic" pitchFamily="2" charset="-127"/>
                    <a:ea typeface="AppleGothic" pitchFamily="2" charset="-127"/>
                  </a:rPr>
                  <a:t>보험사</a:t>
                </a:r>
                <a:r>
                  <a:rPr lang="en-US" altLang="ko-KR" sz="2800" dirty="0">
                    <a:latin typeface="AppleGothic" pitchFamily="2" charset="-127"/>
                    <a:ea typeface="AppleGothic" pitchFamily="2" charset="-127"/>
                  </a:rPr>
                  <a:t>:</a:t>
                </a:r>
                <a:r>
                  <a:rPr lang="ko-KR" altLang="en-US" sz="2800" dirty="0">
                    <a:latin typeface="AppleGothic" pitchFamily="2" charset="-127"/>
                    <a:ea typeface="AppleGothic" pitchFamily="2" charset="-127"/>
                  </a:rPr>
                  <a:t> 조건적인 영업 제한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ko-KR" altLang="en-US" sz="2800" dirty="0"/>
                  <a:t> </a:t>
                </a:r>
                <a:r>
                  <a:rPr lang="ko-KR" altLang="en-US" sz="2800" dirty="0">
                    <a:latin typeface="AppleGothic" pitchFamily="2" charset="-127"/>
                    <a:ea typeface="AppleGothic" pitchFamily="2" charset="-127"/>
                  </a:rPr>
                  <a:t>영업 손실 </a:t>
                </a:r>
                <a:endParaRPr lang="en-US" altLang="ko-KR" sz="2800" dirty="0">
                  <a:latin typeface="AppleGothic" pitchFamily="2" charset="-127"/>
                  <a:ea typeface="AppleGothic" pitchFamily="2" charset="-127"/>
                </a:endParaRPr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9F6FE38-29CE-AE49-9AA0-4DDF2B117E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28580" y="799070"/>
                <a:ext cx="7601419" cy="5016843"/>
              </a:xfrm>
              <a:blipFill>
                <a:blip r:embed="rId2"/>
                <a:stretch>
                  <a:fillRect l="-1500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xmlns="" id="{3AE0B398-14E0-8E4F-B746-EEBF41DE9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8330" y="6141308"/>
            <a:ext cx="2184400" cy="62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0055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E50AD403-3894-8D43-B65A-091D8CDD7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ko-KR" altLang="en-US" dirty="0"/>
              <a:t>영업손실 청구</a:t>
            </a:r>
            <a:endParaRPr lang="en-US" dirty="0"/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xmlns="" id="{8CB4BAA9-608D-4898-9EF2-70A0B10D7F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95802845"/>
              </p:ext>
            </p:extLst>
          </p:nvPr>
        </p:nvGraphicFramePr>
        <p:xfrm>
          <a:off x="1070264" y="1693718"/>
          <a:ext cx="10609118" cy="4186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xmlns="" id="{3AE0B398-14E0-8E4F-B746-EEBF41DE99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7671" y="6145427"/>
            <a:ext cx="2184400" cy="63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1401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E50AD403-3894-8D43-B65A-091D8CDD7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>
                <a:solidFill>
                  <a:schemeClr val="bg2"/>
                </a:solidFill>
              </a:rPr>
              <a:t>질문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xmlns="" id="{3F2DA7E8-399C-47CA-A04F-E986713E53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95312725"/>
              </p:ext>
            </p:extLst>
          </p:nvPr>
        </p:nvGraphicFramePr>
        <p:xfrm>
          <a:off x="1251678" y="1458097"/>
          <a:ext cx="10178322" cy="4421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xmlns="" id="{3AE0B398-14E0-8E4F-B746-EEBF41DE99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4860" y="6161292"/>
            <a:ext cx="2184400" cy="6286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1CF511-713A-9B4A-B8EF-8D3788C935B3}"/>
              </a:ext>
            </a:extLst>
          </p:cNvPr>
          <p:cNvSpPr txBox="1"/>
          <p:nvPr/>
        </p:nvSpPr>
        <p:spPr>
          <a:xfrm>
            <a:off x="5735545" y="420565"/>
            <a:ext cx="1492716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100" dirty="0">
                <a:latin typeface="+mj-ea"/>
                <a:ea typeface="+mj-ea"/>
              </a:rPr>
              <a:t>질문</a:t>
            </a:r>
            <a:endParaRPr lang="en-US" sz="51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159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6">
            <a:extLst>
              <a:ext uri="{FF2B5EF4-FFF2-40B4-BE49-F238E27FC236}">
                <a16:creationId xmlns:a16="http://schemas.microsoft.com/office/drawing/2014/main" xmlns="" id="{B217C2AD-51B4-40CE-A71F-F5D3F846D9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F1BF92E-23CF-4BFE-9E1F-C359BACFA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xmlns="" id="{0E624BD9-62FB-467A-ACDC-4836ADC5FE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Freeform 13">
            <a:extLst>
              <a:ext uri="{FF2B5EF4-FFF2-40B4-BE49-F238E27FC236}">
                <a16:creationId xmlns:a16="http://schemas.microsoft.com/office/drawing/2014/main" xmlns="" id="{4C973920-672E-443D-8D2E-2D1E3853A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E50AD403-3894-8D43-B65A-091D8CDD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27" y="1425146"/>
            <a:ext cx="5490143" cy="41459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z="7500" b="1" spc="800" dirty="0">
                <a:solidFill>
                  <a:srgbClr val="2A1A00"/>
                </a:solidFill>
              </a:rPr>
              <a:t>구민정 변호사</a:t>
            </a:r>
            <a:r>
              <a:rPr lang="en-US" altLang="ko-KR" sz="7500" b="1" spc="800" dirty="0">
                <a:solidFill>
                  <a:srgbClr val="2A1A00"/>
                </a:solidFill>
              </a:rPr>
              <a:t/>
            </a:r>
            <a:br>
              <a:rPr lang="en-US" altLang="ko-KR" sz="7500" b="1" spc="800" dirty="0">
                <a:solidFill>
                  <a:srgbClr val="2A1A00"/>
                </a:solidFill>
              </a:rPr>
            </a:br>
            <a:r>
              <a:rPr lang="en-US" altLang="ko-KR" sz="4000" spc="800" dirty="0">
                <a:solidFill>
                  <a:srgbClr val="2A1A00"/>
                </a:solidFill>
              </a:rPr>
              <a:t>Min J. Koo, Esq.</a:t>
            </a:r>
            <a:br>
              <a:rPr lang="en-US" altLang="ko-KR" sz="4000" spc="800" dirty="0">
                <a:solidFill>
                  <a:srgbClr val="2A1A00"/>
                </a:solidFill>
              </a:rPr>
            </a:br>
            <a:r>
              <a:rPr lang="en-US" altLang="ko-KR" sz="4000" spc="800" dirty="0">
                <a:solidFill>
                  <a:srgbClr val="2A1A00"/>
                </a:solidFill>
              </a:rPr>
              <a:t/>
            </a:r>
            <a:br>
              <a:rPr lang="en-US" altLang="ko-KR" sz="4000" spc="800" dirty="0">
                <a:solidFill>
                  <a:srgbClr val="2A1A00"/>
                </a:solidFill>
              </a:rPr>
            </a:br>
            <a:endParaRPr lang="en-US" altLang="ko-KR" sz="4000" spc="800" dirty="0">
              <a:solidFill>
                <a:srgbClr val="2A1A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29F6FE38-29CE-AE49-9AA0-4DDF2B117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927" y="4572000"/>
            <a:ext cx="5350305" cy="18744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en-US" altLang="en-US">
                <a:solidFill>
                  <a:schemeClr val="tx2"/>
                </a:solidFill>
              </a:rPr>
              <a:t>TEL: (404) 795 - 5011 / FAX: (404) 393-9267</a:t>
            </a:r>
          </a:p>
          <a:p>
            <a:pPr>
              <a:buNone/>
            </a:pPr>
            <a:r>
              <a:rPr lang="en-US" altLang="en-US">
                <a:solidFill>
                  <a:schemeClr val="tx2"/>
                </a:solidFill>
              </a:rPr>
              <a:t>Website: </a:t>
            </a:r>
            <a:r>
              <a:rPr lang="en-US" altLang="en-US" i="1">
                <a:solidFill>
                  <a:schemeClr val="tx2"/>
                </a:solidFill>
              </a:rPr>
              <a:t>http://www.InfinityTrial.com</a:t>
            </a:r>
          </a:p>
          <a:p>
            <a:pPr>
              <a:buNone/>
            </a:pPr>
            <a:r>
              <a:rPr lang="en-US" altLang="en-US">
                <a:solidFill>
                  <a:schemeClr val="tx2"/>
                </a:solidFill>
              </a:rPr>
              <a:t>E-mail: </a:t>
            </a:r>
            <a:r>
              <a:rPr lang="en-US" altLang="en-US" u="sng">
                <a:solidFill>
                  <a:schemeClr val="tx2"/>
                </a:solidFill>
              </a:rPr>
              <a:t>Min@InfinityTrial.com</a:t>
            </a:r>
            <a:endParaRPr lang="en-US" altLang="ko-KR" b="1" cap="all" spc="400" dirty="0">
              <a:solidFill>
                <a:schemeClr val="tx2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363DD75-42D3-453C-A84D-D18B4215C9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6A6E475-AB8C-454E-8070-0C79C9399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486" y="2806961"/>
            <a:ext cx="4759784" cy="199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00124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193</Words>
  <Application>Microsoft Office PowerPoint</Application>
  <PresentationFormat>Custom</PresentationFormat>
  <Paragraphs>35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Badge</vt:lpstr>
      <vt:lpstr>사업주 보험이 담보하는 코로나와 약탈로 인한 영업 손해</vt:lpstr>
      <vt:lpstr>영업 중단으로 인한 피해</vt:lpstr>
      <vt:lpstr>코로나는 (COVID-19)?</vt:lpstr>
      <vt:lpstr>“직접적인 재물 피해” 필수</vt:lpstr>
      <vt:lpstr>영업손실 청구</vt:lpstr>
      <vt:lpstr>질문</vt:lpstr>
      <vt:lpstr>구민정 변호사 Min J. Koo, Esq.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사업주 보험이 담보하는 코로나와 약탈로 인한 영업 손해</dc:title>
  <dc:creator>Melody  Koo</dc:creator>
  <cp:lastModifiedBy>Seung Wook Chung</cp:lastModifiedBy>
  <cp:revision>10</cp:revision>
  <dcterms:created xsi:type="dcterms:W3CDTF">2020-06-26T16:16:31Z</dcterms:created>
  <dcterms:modified xsi:type="dcterms:W3CDTF">2020-06-26T18:11:10Z</dcterms:modified>
</cp:coreProperties>
</file>