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2" r:id="rId4"/>
    <p:sldId id="273" r:id="rId5"/>
    <p:sldId id="278" r:id="rId6"/>
    <p:sldId id="276" r:id="rId7"/>
    <p:sldId id="274" r:id="rId8"/>
    <p:sldId id="27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8" autoAdjust="0"/>
    <p:restoredTop sz="75923" autoAdjust="0"/>
  </p:normalViewPr>
  <p:slideViewPr>
    <p:cSldViewPr snapToGrid="0" snapToObjects="1">
      <p:cViewPr varScale="1">
        <p:scale>
          <a:sx n="64" d="100"/>
          <a:sy n="64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4A8C4-202A-4713-8FAF-C5D764AEAC1A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7EEB2-FB12-479B-B91C-E7083C391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7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7EEB2-FB12-479B-B91C-E7083C391F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pPr marL="228600" indent="-228600">
              <a:buAutoNum type="arabicPeriod"/>
            </a:pPr>
            <a:endParaRPr lang="en-US" altLang="ko-KR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7EEB2-FB12-479B-B91C-E7083C391F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6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7EEB2-FB12-479B-B91C-E7083C391F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0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7EEB2-FB12-479B-B91C-E7083C391F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7EEB2-FB12-479B-B91C-E7083C391F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85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7EEB2-FB12-479B-B91C-E7083C391F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6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7EEB2-FB12-479B-B91C-E7083C391F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87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7EEB2-FB12-479B-B91C-E7083C391F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08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7EEB2-FB12-479B-B91C-E7083C391F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2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B172-A454-D641-A347-95FC983C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90546-353C-9A4D-8CF2-3D068379E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19A13-2AF0-9E48-9D6E-558FD329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A558-197E-9B49-AD96-D634E2DF7AF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BC0A4-1C76-A340-A916-6009A0A3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C041D-E52D-F94B-A04F-ABDEFE35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0D97-ECDA-B446-A2B4-522F34F1F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4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AB67-338A-544A-98AB-127776B7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FA1E4-8692-DB46-A103-3B9C05AB1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33599-0DB5-A64E-99F7-BB88C161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A558-197E-9B49-AD96-D634E2DF7AF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A00B-C9C1-4240-B1D1-BB5B6360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BA073-45AC-6D4A-8E0E-E59CF8A5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0D97-ECDA-B446-A2B4-522F34F1F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3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12E6FE-093E-9C43-A0DC-2F9D423AB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7A22E-BE7B-0844-8386-69B5E3E40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DA517-DD7E-0645-B1DD-3880B0DF7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A558-197E-9B49-AD96-D634E2DF7AF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645AB-7153-EC46-882F-046EE4A8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59B42-D2F8-7143-AF50-EBF15195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0D97-ECDA-B446-A2B4-522F34F1F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3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8A64-BFF2-9545-86B8-BD178F8D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7391-F99E-8848-A576-33A79ACB6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ED878-2C06-D541-B731-1582A862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A558-197E-9B49-AD96-D634E2DF7AF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33D0A-6782-104B-9587-B14C5549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633C2-5650-C748-BCAE-12B236E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0D97-ECDA-B446-A2B4-522F34F1F1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3A88A59F-4C26-A94F-9CB5-1D8641729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3033" y="5742299"/>
            <a:ext cx="2478967" cy="75057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F6EB4AD-7597-044B-A16F-1022D5C1EF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5947" y="5807650"/>
            <a:ext cx="2478967" cy="7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2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0686-D35B-2545-85A8-68D77EFF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C86FC-7579-6340-95BA-D4C0F6F6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6A207-5A44-CA41-9C9D-59B96BD9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A558-197E-9B49-AD96-D634E2DF7AF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3850C-E50B-E448-8541-369F6810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21750-DB10-3742-A2CA-AC8557BD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0D97-ECDA-B446-A2B4-522F34F1F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D0F11-57FE-9642-8DF2-E01289C3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466B9-513D-3744-8062-4DBA741D4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51508-048D-D042-A55E-3B67E1266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9F9A1-6BFE-6C4D-920E-BA30D2E2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A558-197E-9B49-AD96-D634E2DF7AF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F286B-E379-8744-BCFB-A916FEB9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6649E-9857-9D40-A3AA-83BD5F8B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0D97-ECDA-B446-A2B4-522F34F1F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7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3D46-F78D-B344-8EC5-CAB0BF69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39E1F-B473-1C44-B613-B1ABADA39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542F4-2EDF-8040-BC0F-F9DF64406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EEBC2-5D5C-B54C-BA70-0C7CDA5B2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573743-0AB7-C847-89DF-ED6F63509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14548-CFE4-A547-8D0B-BC1808C0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A558-197E-9B49-AD96-D634E2DF7AF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1B5BB-D9A6-AF4A-AE0C-AB114D37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0B0C9-6616-9347-A957-0CB4D24C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0D97-ECDA-B446-A2B4-522F34F1F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5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A6DF-3D91-6040-BB7E-85582F17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5C4D5-F432-514E-9536-617F48D6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A558-197E-9B49-AD96-D634E2DF7AF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11768-BBAE-AF43-8485-81E892E7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A5B0E-B1C4-DF42-8AF5-2CB7E6A5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0D97-ECDA-B446-A2B4-522F34F1F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0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B10BF8-F723-8646-B5F7-FE155A0B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A558-197E-9B49-AD96-D634E2DF7AF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A9054-9A61-AB48-B36C-F8E31A9E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DD4F2-53EB-9F4F-B42A-AAA6F955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0D97-ECDA-B446-A2B4-522F34F1F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A6ED-2A2F-E24C-A076-5F085E61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59EB8-4931-B349-96A2-B2D977FEA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0CF51-1D63-7E42-8FB3-C6F6C7C9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D5714-99C5-6646-BBAE-7D14EBD1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A558-197E-9B49-AD96-D634E2DF7AF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94278-8AA7-3745-BCE1-ADFCB99F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FDB9D-9BED-1B43-A177-244334C6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0D97-ECDA-B446-A2B4-522F34F1F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1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5FF3-74D1-E54B-9327-2A587D1AA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8B3055-61DA-9B45-86EA-C08F3E5CD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B14C6-DDBB-EC4F-A1F4-A47C2A740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4651B-B8AB-8143-A585-97EAB3B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A558-197E-9B49-AD96-D634E2DF7AF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65FF6-0971-1245-A8C5-A0B62C1C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7B368-7D3B-794A-B349-C42EC4F4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0D97-ECDA-B446-A2B4-522F34F1F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6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A2172C-F038-6148-8CAD-1EC7C906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052F6-9BF7-DC44-A276-5AD9262F5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F0CA7-3479-6E4B-8F8C-99117E67F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3A558-197E-9B49-AD96-D634E2DF7AFC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8E3EC-9999-B74E-BEC7-30290E19A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14A07-DC74-1241-B643-01E3E0755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0D97-ECDA-B446-A2B4-522F34F1F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4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BA89-0D8A-6B41-87C6-72E7EC92A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7570D-98D0-3D4A-A21D-29E33DBD9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831080" cy="8458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F2E1EC89-2DE4-A641-A002-E832A0D014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" t="1311" r="30041" b="-1311"/>
          <a:stretch/>
        </p:blipFill>
        <p:spPr>
          <a:xfrm>
            <a:off x="0" y="6852"/>
            <a:ext cx="8595104" cy="69229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684BB7-51C6-674E-B82B-F7B1ABB57E22}"/>
              </a:ext>
            </a:extLst>
          </p:cNvPr>
          <p:cNvSpPr txBox="1"/>
          <p:nvPr/>
        </p:nvSpPr>
        <p:spPr>
          <a:xfrm>
            <a:off x="8621690" y="1846794"/>
            <a:ext cx="3596896" cy="1446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latin typeface="Nanum Gothic" panose="020D0604000000000000" pitchFamily="34" charset="-127"/>
                <a:ea typeface="Nanum Gothic" panose="020D0604000000000000" pitchFamily="34" charset="-127"/>
              </a:rPr>
              <a:t>코로나 </a:t>
            </a:r>
            <a:r>
              <a:rPr lang="en-US" altLang="ko-KR" sz="4400" b="1" dirty="0" smtClean="0">
                <a:latin typeface="Nanum Gothic" panose="020D0604000000000000" pitchFamily="34" charset="-127"/>
                <a:ea typeface="Nanum Gothic" panose="020D0604000000000000" pitchFamily="34" charset="-127"/>
              </a:rPr>
              <a:t>19 </a:t>
            </a:r>
            <a:r>
              <a:rPr lang="ko-KR" altLang="en-US" sz="4400" b="1" dirty="0" smtClean="0">
                <a:latin typeface="Nanum Gothic" panose="020D0604000000000000" pitchFamily="34" charset="-127"/>
                <a:ea typeface="Nanum Gothic" panose="020D0604000000000000" pitchFamily="34" charset="-127"/>
              </a:rPr>
              <a:t>관련 이민법</a:t>
            </a:r>
            <a:endParaRPr lang="en-US" altLang="ko-KR" sz="4400" b="1" dirty="0">
              <a:latin typeface="Nanum Gothic" panose="020D0604000000000000" pitchFamily="34" charset="-127"/>
              <a:ea typeface="Nanum Gothic" panose="020D0604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84BB7-51C6-674E-B82B-F7B1ABB57E22}"/>
              </a:ext>
            </a:extLst>
          </p:cNvPr>
          <p:cNvSpPr txBox="1"/>
          <p:nvPr/>
        </p:nvSpPr>
        <p:spPr>
          <a:xfrm>
            <a:off x="8595105" y="4546714"/>
            <a:ext cx="342175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atin typeface="Nanum Gothic" panose="020D0604000000000000" pitchFamily="34" charset="-127"/>
                <a:ea typeface="Nanum Gothic" panose="020D0604000000000000" pitchFamily="34" charset="-127"/>
              </a:rPr>
              <a:t>김운용 변호사</a:t>
            </a:r>
            <a:endParaRPr lang="en-US" altLang="ko-KR" sz="4000" b="1" dirty="0">
              <a:latin typeface="Nanum Gothic" panose="020D0604000000000000" pitchFamily="34" charset="-127"/>
              <a:ea typeface="Nanum 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98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D064-F9DC-8543-BBF5-84301753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코로나 관련 정부혜택과 공적 부조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94286-BE59-5242-BED7-5FD7F0CB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7"/>
            <a:ext cx="10515600" cy="393760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공적부조 </a:t>
            </a:r>
            <a:r>
              <a:rPr lang="en-US" altLang="ko-KR" dirty="0" smtClean="0"/>
              <a:t>(Public Charge) 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코로나 관련 검사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치료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예방접종 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/>
              <a:t>$1,200 </a:t>
            </a:r>
            <a:r>
              <a:rPr lang="ko-KR" altLang="en-US" dirty="0" smtClean="0"/>
              <a:t>경기부양금 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/>
              <a:t>Pandemic Electronic Benefit Transfer </a:t>
            </a:r>
            <a:r>
              <a:rPr lang="en-US" altLang="ko-KR" dirty="0" smtClean="0"/>
              <a:t>(P-EBT)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A6D064-F9DC-8543-BBF5-843017531AF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D064-F9DC-8543-BBF5-84301753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코로나 관련 정부혜택과 공적 부조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94286-BE59-5242-BED7-5FD7F0CB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7"/>
            <a:ext cx="10515600" cy="393760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/>
              <a:t>PPP (</a:t>
            </a:r>
            <a:r>
              <a:rPr lang="ko-KR" altLang="en-US" dirty="0"/>
              <a:t>급여보호 프로그램</a:t>
            </a:r>
            <a:r>
              <a:rPr lang="en-US" altLang="ko-KR" dirty="0" smtClean="0"/>
              <a:t>) </a:t>
            </a:r>
            <a:r>
              <a:rPr lang="ko-KR" altLang="en-US" dirty="0" smtClean="0"/>
              <a:t>및 상환 면제 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/>
              <a:t>EIDL </a:t>
            </a:r>
            <a:r>
              <a:rPr lang="en-US" altLang="ko-KR" dirty="0"/>
              <a:t>(SBA </a:t>
            </a:r>
            <a:r>
              <a:rPr lang="ko-KR" altLang="en-US" dirty="0"/>
              <a:t>경제적 손실 재난 대출</a:t>
            </a:r>
            <a:r>
              <a:rPr lang="en-US" altLang="ko-KR" dirty="0"/>
              <a:t>)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EIDL </a:t>
            </a:r>
            <a:r>
              <a:rPr lang="ko-KR" altLang="en-US" dirty="0" smtClean="0"/>
              <a:t>그랜트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실업급여  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A6D064-F9DC-8543-BBF5-843017531AF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D064-F9DC-8543-BBF5-84301753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코로나 관련 이민국 </a:t>
            </a:r>
            <a:r>
              <a:rPr lang="en-US" altLang="ko-KR" dirty="0" smtClean="0"/>
              <a:t>(USCIS)</a:t>
            </a:r>
            <a:r>
              <a:rPr lang="ko-KR" altLang="en-US" dirty="0"/>
              <a:t> </a:t>
            </a:r>
            <a:r>
              <a:rPr lang="ko-KR" altLang="en-US" dirty="0" smtClean="0"/>
              <a:t>관련 정책</a:t>
            </a:r>
            <a:r>
              <a:rPr lang="en-US" altLang="ko-KR" dirty="0" smtClean="0"/>
              <a:t>/</a:t>
            </a:r>
            <a:r>
              <a:rPr lang="ko-KR" altLang="en-US" dirty="0" smtClean="0"/>
              <a:t>행정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94286-BE59-5242-BED7-5FD7F0CB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7"/>
            <a:ext cx="10515600" cy="393760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/>
              <a:t>3/1 – 7/1 </a:t>
            </a:r>
            <a:r>
              <a:rPr lang="ko-KR" altLang="en-US" dirty="0" smtClean="0"/>
              <a:t>일 사이 나온 추가서류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거절의도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승인된 청원서 취소의도 통지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거절된 케이스 항소 및 재심사 신청 기한 </a:t>
            </a:r>
            <a:r>
              <a:rPr lang="en-US" altLang="ko-KR" dirty="0" smtClean="0"/>
              <a:t>60</a:t>
            </a:r>
            <a:r>
              <a:rPr lang="ko-KR" altLang="en-US" dirty="0" smtClean="0"/>
              <a:t>일 연장 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이민비자 발급 제한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31</a:t>
            </a:r>
            <a:r>
              <a:rPr lang="ko-KR" altLang="en-US" dirty="0" smtClean="0"/>
              <a:t>일까지 연장  </a:t>
            </a:r>
            <a:r>
              <a:rPr lang="en-US" altLang="ko-KR" dirty="0" smtClean="0"/>
              <a:t>(4/22)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/>
              <a:t>H-1B, H-2B, L, J-1 </a:t>
            </a:r>
            <a:r>
              <a:rPr lang="ko-KR" altLang="en-US" dirty="0" smtClean="0"/>
              <a:t>비자 발급 제한</a:t>
            </a:r>
            <a:endParaRPr lang="en-US" altLang="ko-KR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A6D064-F9DC-8543-BBF5-843017531AF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D064-F9DC-8543-BBF5-84301753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트럼프 행정부의 비자발급 제한에 제외 되는 경우 </a:t>
            </a:r>
            <a:endParaRPr lang="en-US" altLang="ko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94286-BE59-5242-BED7-5FD7F0CB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525"/>
            <a:ext cx="10515600" cy="35321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영주권자 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이미 </a:t>
            </a:r>
            <a:r>
              <a:rPr lang="en-US" altLang="ko-KR" dirty="0" smtClean="0"/>
              <a:t>H-1B, H-2B, J, L </a:t>
            </a:r>
            <a:r>
              <a:rPr lang="ko-KR" altLang="en-US" dirty="0" smtClean="0"/>
              <a:t>비자를 소지하고 있는 사람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시민권자 배우자 및 자녀 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미국 국익에 도움이 된다고 판단되는 경우 </a:t>
            </a:r>
            <a:endParaRPr lang="en-US" altLang="ko-KR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A6D064-F9DC-8543-BBF5-843017531AF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D064-F9DC-8543-BBF5-84301753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이민국 </a:t>
            </a:r>
            <a:r>
              <a:rPr lang="en-US" altLang="ko-KR" dirty="0" smtClean="0"/>
              <a:t>USCIS </a:t>
            </a:r>
            <a:r>
              <a:rPr lang="ko-KR" altLang="en-US" dirty="0" smtClean="0"/>
              <a:t>대면 </a:t>
            </a:r>
            <a:r>
              <a:rPr lang="ko-KR" altLang="en-US" dirty="0"/>
              <a:t>인터뷰 제한적 </a:t>
            </a:r>
            <a:r>
              <a:rPr lang="ko-KR" altLang="en-US" dirty="0" smtClean="0"/>
              <a:t>재개</a:t>
            </a:r>
            <a:endParaRPr lang="en-US" altLang="ko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94286-BE59-5242-BED7-5FD7F0CB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7"/>
            <a:ext cx="10515600" cy="393760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참석 가능한 사람 제한</a:t>
            </a:r>
            <a:r>
              <a:rPr lang="en-US" altLang="ko-KR" dirty="0" smtClean="0"/>
              <a:t>: </a:t>
            </a:r>
            <a:r>
              <a:rPr lang="ko-KR" altLang="en-US" dirty="0" smtClean="0"/>
              <a:t>통역관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마스크 착용 의무 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청각장애로 인한 수화 통역 도움</a:t>
            </a:r>
            <a:r>
              <a:rPr lang="en-US" altLang="ko-KR" dirty="0" smtClean="0"/>
              <a:t>: 1-800-375-5283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/>
              <a:t>15</a:t>
            </a:r>
            <a:r>
              <a:rPr lang="ko-KR" altLang="en-US" dirty="0" smtClean="0"/>
              <a:t>분전 입장 불가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검정 </a:t>
            </a:r>
            <a:r>
              <a:rPr lang="en-US" altLang="ko-KR" dirty="0" smtClean="0"/>
              <a:t>/ </a:t>
            </a:r>
            <a:r>
              <a:rPr lang="ko-KR" altLang="en-US" dirty="0" smtClean="0"/>
              <a:t>파란펜 지참 권장 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A6D064-F9DC-8543-BBF5-843017531AF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D064-F9DC-8543-BBF5-84301753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이민국 인터뷰 다시 예약 해야 하는 경우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94286-BE59-5242-BED7-5FD7F0CB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7"/>
            <a:ext cx="10515600" cy="419794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코로나 증상 </a:t>
            </a:r>
            <a:r>
              <a:rPr lang="en-US" altLang="ko-KR" dirty="0" smtClean="0"/>
              <a:t>(</a:t>
            </a:r>
            <a:r>
              <a:rPr lang="ko-KR" altLang="en-US" dirty="0" smtClean="0"/>
              <a:t>기침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발열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두통 등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이 있는 경우 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지난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주 이내에 해외 여행을 한 경우</a:t>
            </a:r>
            <a:endParaRPr lang="en-US" altLang="ko-KR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지난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주 이내에 해외 여행한 사람과 접촉이 있었던 경우 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지난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주 이내에 코로나 확진자와 접촉이 있었던 경우 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나이가 많거나 특정 질병으로 인해 감염또는 걸렸을 때 사망 위험도가 높은 경우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전화 번호</a:t>
            </a:r>
            <a:r>
              <a:rPr lang="en-US" altLang="ko-KR" dirty="0"/>
              <a:t>: </a:t>
            </a:r>
            <a:r>
              <a:rPr lang="en-US" altLang="ko-KR" dirty="0" smtClean="0"/>
              <a:t>1-800-375-5283  (TTY: 1-800-767-1833)</a:t>
            </a:r>
            <a:endParaRPr lang="en-US" altLang="ko-KR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A6D064-F9DC-8543-BBF5-843017531AF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D064-F9DC-8543-BBF5-84301753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기타 업데이트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94286-BE59-5242-BED7-5FD7F0CB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7"/>
            <a:ext cx="10515600" cy="393760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대사관 비자 서비스 전면 중단 </a:t>
            </a:r>
            <a:r>
              <a:rPr lang="en-US" altLang="ko-KR" dirty="0" smtClean="0"/>
              <a:t>(3/20 </a:t>
            </a:r>
            <a:r>
              <a:rPr lang="ko-KR" altLang="en-US" dirty="0" smtClean="0"/>
              <a:t>이후</a:t>
            </a:r>
            <a:r>
              <a:rPr lang="en-US" altLang="ko-KR" dirty="0" smtClean="0"/>
              <a:t>)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예외 </a:t>
            </a:r>
            <a:endParaRPr lang="en-US" altLang="ko-KR" dirty="0" smtClean="0"/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응급상황 </a:t>
            </a:r>
            <a:endParaRPr lang="en-US" altLang="ko-KR" dirty="0" smtClean="0"/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인터뷰 면제 대상 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무비자 입국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일 연장 가능 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smtClean="0"/>
              <a:t>급행 수속 재개 </a:t>
            </a:r>
            <a:r>
              <a:rPr lang="en-US" altLang="ko-KR" dirty="0" smtClean="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/>
              <a:t>DACA </a:t>
            </a:r>
            <a:r>
              <a:rPr lang="ko-KR" altLang="en-US" dirty="0" smtClean="0"/>
              <a:t>추방유예 연방 대법원 판결에도 불구하고 폐지 추진 </a:t>
            </a:r>
            <a:endParaRPr lang="en-US" altLang="ko-KR" dirty="0" smtClean="0"/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A6D064-F9DC-8543-BBF5-843017531AF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007" y="550967"/>
            <a:ext cx="1094652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ko-KR" sz="4000" b="1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ko-KR" altLang="en-US" sz="6000" b="1" dirty="0" smtClean="0"/>
              <a:t>김운용 변호사</a:t>
            </a:r>
            <a:endParaRPr lang="en-US" altLang="ko-KR" sz="6000" b="1" dirty="0"/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dirty="0" smtClean="0">
                <a:latin typeface="Euphemia"/>
                <a:ea typeface="바탕" panose="02030600000101010101" pitchFamily="18" charset="-127"/>
                <a:cs typeface="Arial" panose="020B0604020202020204" pitchFamily="34" charset="0"/>
              </a:rPr>
              <a:t>Woon Y. Kim, Esq.</a:t>
            </a:r>
            <a:endParaRPr lang="en-US" altLang="en-US" dirty="0">
              <a:latin typeface="Euphemia"/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en-US" dirty="0">
              <a:latin typeface="Euphemia"/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en-US" dirty="0" smtClean="0">
              <a:latin typeface="Euphemia"/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en-US" dirty="0">
              <a:latin typeface="Euphemia"/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000" b="1" dirty="0" smtClean="0"/>
              <a:t>WK LAW GROUP, PC</a:t>
            </a:r>
            <a:endParaRPr lang="en-US" altLang="en-US" sz="4000" b="1" dirty="0"/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000" dirty="0"/>
              <a:t>3296 Summit Ridge Pkwy, Suite </a:t>
            </a:r>
            <a:r>
              <a:rPr lang="en-US" altLang="en-US" sz="2000" dirty="0" smtClean="0"/>
              <a:t>1510</a:t>
            </a:r>
            <a:r>
              <a:rPr lang="en-US" altLang="en-US" sz="2000" dirty="0"/>
              <a:t>, Duluth, GA 30096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000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TEL: (770) </a:t>
            </a:r>
            <a:r>
              <a:rPr lang="en-US" altLang="en-US" sz="2000" dirty="0" smtClean="0"/>
              <a:t>476-0499/ </a:t>
            </a:r>
            <a:r>
              <a:rPr lang="en-US" altLang="en-US" sz="2000" dirty="0"/>
              <a:t>FAX: (770) </a:t>
            </a:r>
            <a:r>
              <a:rPr lang="en-US" altLang="en-US" sz="2000" dirty="0" smtClean="0"/>
              <a:t>476-0129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000" dirty="0" smtClean="0"/>
              <a:t>Website: </a:t>
            </a:r>
            <a:r>
              <a:rPr lang="en-US" altLang="en-US" sz="2000" i="1" dirty="0" smtClean="0">
                <a:solidFill>
                  <a:schemeClr val="accent1">
                    <a:lumMod val="75000"/>
                  </a:schemeClr>
                </a:solidFill>
              </a:rPr>
              <a:t>http://wkimmigration.com</a:t>
            </a:r>
            <a:endParaRPr lang="en-US" alt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000" dirty="0"/>
              <a:t>E-mail: </a:t>
            </a:r>
            <a:r>
              <a:rPr lang="en-US" alt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info@wkimmigration.com</a:t>
            </a:r>
            <a:endParaRPr lang="en-US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313</Words>
  <Application>Microsoft Office PowerPoint</Application>
  <PresentationFormat>Widescreen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Euphemia</vt:lpstr>
      <vt:lpstr>Nanum Gothic</vt:lpstr>
      <vt:lpstr>맑은 고딕</vt:lpstr>
      <vt:lpstr>바탕</vt:lpstr>
      <vt:lpstr>Arial</vt:lpstr>
      <vt:lpstr>Calibri</vt:lpstr>
      <vt:lpstr>Calibri Light</vt:lpstr>
      <vt:lpstr>Office Theme</vt:lpstr>
      <vt:lpstr>PowerPoint Presentation</vt:lpstr>
      <vt:lpstr>코로나 관련 정부혜택과 공적 부조</vt:lpstr>
      <vt:lpstr>코로나 관련 정부혜택과 공적 부조</vt:lpstr>
      <vt:lpstr>코로나 관련 이민국 (USCIS) 관련 정책/행정</vt:lpstr>
      <vt:lpstr>트럼프 행정부의 비자발급 제한에 제외 되는 경우 </vt:lpstr>
      <vt:lpstr>이민국 USCIS 대면 인터뷰 제한적 재개</vt:lpstr>
      <vt:lpstr>이민국 인터뷰 다시 예약 해야 하는 경우</vt:lpstr>
      <vt:lpstr>기타 업데이트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Woon Kim</cp:lastModifiedBy>
  <cp:revision>71</cp:revision>
  <dcterms:created xsi:type="dcterms:W3CDTF">2019-01-25T15:46:40Z</dcterms:created>
  <dcterms:modified xsi:type="dcterms:W3CDTF">2020-06-25T21:13:35Z</dcterms:modified>
</cp:coreProperties>
</file>